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4"/>
  </p:sldMasterIdLst>
  <p:notesMasterIdLst>
    <p:notesMasterId r:id="rId18"/>
  </p:notesMasterIdLst>
  <p:handoutMasterIdLst>
    <p:handoutMasterId r:id="rId19"/>
  </p:handoutMasterIdLst>
  <p:sldIdLst>
    <p:sldId id="349" r:id="rId5"/>
    <p:sldId id="355" r:id="rId6"/>
    <p:sldId id="375" r:id="rId7"/>
    <p:sldId id="382" r:id="rId8"/>
    <p:sldId id="376" r:id="rId9"/>
    <p:sldId id="379" r:id="rId10"/>
    <p:sldId id="380" r:id="rId11"/>
    <p:sldId id="313" r:id="rId12"/>
    <p:sldId id="377" r:id="rId13"/>
    <p:sldId id="378" r:id="rId14"/>
    <p:sldId id="383" r:id="rId15"/>
    <p:sldId id="384" r:id="rId16"/>
    <p:sldId id="381" r:id="rId17"/>
  </p:sldIdLst>
  <p:sldSz cx="9144000" cy="6858000" type="screen4x3"/>
  <p:notesSz cx="7010400" cy="9296400"/>
  <p:defaultTextStyle>
    <a:defPPr>
      <a:defRPr lang="en-US"/>
    </a:defPPr>
    <a:lvl1pPr algn="l" rtl="0" fontAlgn="base">
      <a:spcBef>
        <a:spcPct val="0"/>
      </a:spcBef>
      <a:spcAft>
        <a:spcPct val="0"/>
      </a:spcAft>
      <a:defRPr sz="2700" kern="1200">
        <a:solidFill>
          <a:schemeClr val="tx1"/>
        </a:solidFill>
        <a:latin typeface="Arial" charset="0"/>
        <a:ea typeface="+mn-ea"/>
        <a:cs typeface="Arial" charset="0"/>
      </a:defRPr>
    </a:lvl1pPr>
    <a:lvl2pPr marL="457200" algn="l" rtl="0" fontAlgn="base">
      <a:spcBef>
        <a:spcPct val="0"/>
      </a:spcBef>
      <a:spcAft>
        <a:spcPct val="0"/>
      </a:spcAft>
      <a:defRPr sz="2700" kern="1200">
        <a:solidFill>
          <a:schemeClr val="tx1"/>
        </a:solidFill>
        <a:latin typeface="Arial" charset="0"/>
        <a:ea typeface="+mn-ea"/>
        <a:cs typeface="Arial" charset="0"/>
      </a:defRPr>
    </a:lvl2pPr>
    <a:lvl3pPr marL="914400" algn="l" rtl="0" fontAlgn="base">
      <a:spcBef>
        <a:spcPct val="0"/>
      </a:spcBef>
      <a:spcAft>
        <a:spcPct val="0"/>
      </a:spcAft>
      <a:defRPr sz="2700" kern="1200">
        <a:solidFill>
          <a:schemeClr val="tx1"/>
        </a:solidFill>
        <a:latin typeface="Arial" charset="0"/>
        <a:ea typeface="+mn-ea"/>
        <a:cs typeface="Arial" charset="0"/>
      </a:defRPr>
    </a:lvl3pPr>
    <a:lvl4pPr marL="1371600" algn="l" rtl="0" fontAlgn="base">
      <a:spcBef>
        <a:spcPct val="0"/>
      </a:spcBef>
      <a:spcAft>
        <a:spcPct val="0"/>
      </a:spcAft>
      <a:defRPr sz="2700" kern="1200">
        <a:solidFill>
          <a:schemeClr val="tx1"/>
        </a:solidFill>
        <a:latin typeface="Arial" charset="0"/>
        <a:ea typeface="+mn-ea"/>
        <a:cs typeface="Arial" charset="0"/>
      </a:defRPr>
    </a:lvl4pPr>
    <a:lvl5pPr marL="1828800" algn="l" rtl="0" fontAlgn="base">
      <a:spcBef>
        <a:spcPct val="0"/>
      </a:spcBef>
      <a:spcAft>
        <a:spcPct val="0"/>
      </a:spcAft>
      <a:defRPr sz="2700" kern="1200">
        <a:solidFill>
          <a:schemeClr val="tx1"/>
        </a:solidFill>
        <a:latin typeface="Arial" charset="0"/>
        <a:ea typeface="+mn-ea"/>
        <a:cs typeface="Arial" charset="0"/>
      </a:defRPr>
    </a:lvl5pPr>
    <a:lvl6pPr marL="2286000" algn="l" defTabSz="914400" rtl="0" eaLnBrk="1" latinLnBrk="0" hangingPunct="1">
      <a:defRPr sz="2700" kern="1200">
        <a:solidFill>
          <a:schemeClr val="tx1"/>
        </a:solidFill>
        <a:latin typeface="Arial" charset="0"/>
        <a:ea typeface="+mn-ea"/>
        <a:cs typeface="Arial" charset="0"/>
      </a:defRPr>
    </a:lvl6pPr>
    <a:lvl7pPr marL="2743200" algn="l" defTabSz="914400" rtl="0" eaLnBrk="1" latinLnBrk="0" hangingPunct="1">
      <a:defRPr sz="2700" kern="1200">
        <a:solidFill>
          <a:schemeClr val="tx1"/>
        </a:solidFill>
        <a:latin typeface="Arial" charset="0"/>
        <a:ea typeface="+mn-ea"/>
        <a:cs typeface="Arial" charset="0"/>
      </a:defRPr>
    </a:lvl7pPr>
    <a:lvl8pPr marL="3200400" algn="l" defTabSz="914400" rtl="0" eaLnBrk="1" latinLnBrk="0" hangingPunct="1">
      <a:defRPr sz="2700" kern="1200">
        <a:solidFill>
          <a:schemeClr val="tx1"/>
        </a:solidFill>
        <a:latin typeface="Arial" charset="0"/>
        <a:ea typeface="+mn-ea"/>
        <a:cs typeface="Arial" charset="0"/>
      </a:defRPr>
    </a:lvl8pPr>
    <a:lvl9pPr marL="3657600" algn="l" defTabSz="914400" rtl="0" eaLnBrk="1" latinLnBrk="0" hangingPunct="1">
      <a:defRPr sz="27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DB9"/>
    <a:srgbClr val="000000"/>
    <a:srgbClr val="EDEDED"/>
    <a:srgbClr val="C3CFD5"/>
    <a:srgbClr val="8DA1AA"/>
    <a:srgbClr val="BDCAF0"/>
    <a:srgbClr val="7696D7"/>
    <a:srgbClr val="8ED78C"/>
    <a:srgbClr val="48B644"/>
    <a:srgbClr val="928C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27" autoAdjust="0"/>
    <p:restoredTop sz="94749" autoAdjust="0"/>
  </p:normalViewPr>
  <p:slideViewPr>
    <p:cSldViewPr>
      <p:cViewPr>
        <p:scale>
          <a:sx n="100" d="100"/>
          <a:sy n="100" d="100"/>
        </p:scale>
        <p:origin x="-730" y="9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6" d="100"/>
          <a:sy n="76" d="100"/>
        </p:scale>
        <p:origin x="-2064"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NULL"/></Relationships>
</file>

<file path=ppt/drawings/_rels/vmlDrawing3.vml.rels><?xml version="1.0" encoding="UTF-8" standalone="yes"?>
<Relationships xmlns="http://schemas.openxmlformats.org/package/2006/relationships"><Relationship Id="rId1" Type="http://schemas.openxmlformats.org/officeDocument/2006/relationships/image" Target="NULL"/></Relationships>
</file>

<file path=ppt/drawings/_rels/vmlDrawing4.vml.rels><?xml version="1.0" encoding="UTF-8" standalone="yes"?>
<Relationships xmlns="http://schemas.openxmlformats.org/package/2006/relationships"><Relationship Id="rId1" Type="http://schemas.openxmlformats.org/officeDocument/2006/relationships/image" Target="NULL"/></Relationships>
</file>

<file path=ppt/drawings/_rels/vmlDrawing5.vml.rels><?xml version="1.0" encoding="UTF-8" standalone="yes"?>
<Relationships xmlns="http://schemas.openxmlformats.org/package/2006/relationships"><Relationship Id="rId1" Type="http://schemas.openxmlformats.org/officeDocument/2006/relationships/image" Target="NULL"/></Relationships>
</file>

<file path=ppt/drawings/_rels/vmlDrawing6.vml.rels><?xml version="1.0" encoding="UTF-8" standalone="yes"?>
<Relationships xmlns="http://schemas.openxmlformats.org/package/2006/relationships"><Relationship Id="rId1" Type="http://schemas.openxmlformats.org/officeDocument/2006/relationships/image" Target="NULL"/></Relationships>
</file>

<file path=ppt/drawings/_rels/vmlDrawing7.vml.rels><?xml version="1.0" encoding="UTF-8" standalone="yes"?>
<Relationships xmlns="http://schemas.openxmlformats.org/package/2006/relationships"><Relationship Id="rId1" Type="http://schemas.openxmlformats.org/officeDocument/2006/relationships/image" Target="NULL"/></Relationships>
</file>

<file path=ppt/drawings/_rels/vmlDrawing8.vml.rels><?xml version="1.0" encoding="UTF-8" standalone="yes"?>
<Relationships xmlns="http://schemas.openxmlformats.org/package/2006/relationships"><Relationship Id="rId1" Type="http://schemas.openxmlformats.org/officeDocument/2006/relationships/image" Target="NUL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wrap="square" lIns="93177" tIns="46589" rIns="93177" bIns="46589"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fld id="{A61FA34E-DBEC-467C-9C2F-99D9ED9635F1}" type="datetime1">
              <a:rPr lang="en-US"/>
              <a:pPr/>
              <a:t>2/20/2014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wrap="square" lIns="93177" tIns="46589" rIns="93177" bIns="46589" numCol="1" anchor="b" anchorCtr="0" compatLnSpc="1">
            <a:prstTxWarp prst="textNoShape">
              <a:avLst/>
            </a:prstTxWarp>
          </a:bodyPr>
          <a:lstStyle>
            <a:lvl1pPr>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AA456E92-6917-43F3-BDAB-003A5E6F5BED}" type="slidenum">
              <a:rPr lang="en-US"/>
              <a:pPr/>
              <a:t>‹Nr.›</a:t>
            </a:fld>
            <a:endParaRPr lang="en-US"/>
          </a:p>
        </p:txBody>
      </p:sp>
    </p:spTree>
    <p:extLst>
      <p:ext uri="{BB962C8B-B14F-4D97-AF65-F5344CB8AC3E}">
        <p14:creationId xmlns:p14="http://schemas.microsoft.com/office/powerpoint/2010/main" val="24254565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eaLnBrk="0" hangingPunct="0">
              <a:defRPr sz="1200">
                <a:ea typeface="ＭＳ Ｐゴシック" pitchFamily="-65" charset="-128"/>
              </a:defRPr>
            </a:lvl1pPr>
          </a:lstStyle>
          <a:p>
            <a:endParaRPr lang="en-US"/>
          </a:p>
        </p:txBody>
      </p:sp>
      <p:sp>
        <p:nvSpPr>
          <p:cNvPr id="3075" name="Rectangle 3"/>
          <p:cNvSpPr>
            <a:spLocks noGrp="1" noChangeArrowheads="1"/>
          </p:cNvSpPr>
          <p:nvPr>
            <p:ph type="dt" idx="1"/>
          </p:nvPr>
        </p:nvSpPr>
        <p:spPr bwMode="auto">
          <a:xfrm>
            <a:off x="397256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eaLnBrk="0" hangingPunct="0">
              <a:defRPr sz="1200">
                <a:ea typeface="ＭＳ Ｐゴシック" pitchFamily="-65" charset="-128"/>
              </a:defRPr>
            </a:lvl1pPr>
          </a:lstStyle>
          <a:p>
            <a:endParaRPr lang="en-US"/>
          </a:p>
        </p:txBody>
      </p:sp>
      <p:sp>
        <p:nvSpPr>
          <p:cNvPr id="2150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34720" y="4415790"/>
            <a:ext cx="5140960" cy="418338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eaLnBrk="0" hangingPunct="0">
              <a:defRPr sz="1200">
                <a:ea typeface="ＭＳ Ｐゴシック" pitchFamily="-65" charset="-128"/>
              </a:defRPr>
            </a:lvl1pPr>
          </a:lstStyle>
          <a:p>
            <a:endParaRPr lang="en-US"/>
          </a:p>
        </p:txBody>
      </p:sp>
      <p:sp>
        <p:nvSpPr>
          <p:cNvPr id="3079" name="Rectangle 7"/>
          <p:cNvSpPr>
            <a:spLocks noGrp="1" noChangeArrowheads="1"/>
          </p:cNvSpPr>
          <p:nvPr>
            <p:ph type="sldNum" sz="quarter" idx="5"/>
          </p:nvPr>
        </p:nvSpPr>
        <p:spPr bwMode="auto">
          <a:xfrm>
            <a:off x="397256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eaLnBrk="0" hangingPunct="0">
              <a:defRPr sz="1200">
                <a:ea typeface="ＭＳ Ｐゴシック" pitchFamily="-65" charset="-128"/>
              </a:defRPr>
            </a:lvl1pPr>
          </a:lstStyle>
          <a:p>
            <a:fld id="{313E1673-5243-4868-98F6-C5E2ADC79CDE}" type="slidenum">
              <a:rPr lang="en-US"/>
              <a:pPr/>
              <a:t>‹Nr.›</a:t>
            </a:fld>
            <a:endParaRPr lang="en-US"/>
          </a:p>
        </p:txBody>
      </p:sp>
    </p:spTree>
    <p:extLst>
      <p:ext uri="{BB962C8B-B14F-4D97-AF65-F5344CB8AC3E}">
        <p14:creationId xmlns:p14="http://schemas.microsoft.com/office/powerpoint/2010/main" val="190956856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pitchFamily="-109"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65" charset="-128"/>
        <a:cs typeface="Arial" pitchFamily="-65" charset="0"/>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65" charset="-128"/>
        <a:cs typeface="Arial" pitchFamily="-65" charset="0"/>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65" charset="-128"/>
        <a:cs typeface="Arial" pitchFamily="-65" charset="0"/>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65" charset="-128"/>
        <a:cs typeface="Arial" pitchFamily="-65"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5D9F64-891B-FF4C-93F8-D57A32ACDBFE}" type="slidenum">
              <a:rPr lang="en-US" smtClean="0"/>
              <a:pPr/>
              <a:t>13</a:t>
            </a:fld>
            <a:endParaRPr lang="en-US" dirty="0"/>
          </a:p>
        </p:txBody>
      </p:sp>
    </p:spTree>
    <p:extLst>
      <p:ext uri="{BB962C8B-B14F-4D97-AF65-F5344CB8AC3E}">
        <p14:creationId xmlns:p14="http://schemas.microsoft.com/office/powerpoint/2010/main" val="4117967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vmlDrawing" Target="../drawings/vmlDrawing3.vml"/><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vmlDrawing" Target="../drawings/vmlDrawing4.vml"/><Relationship Id="rId5" Type="http://schemas.openxmlformats.org/officeDocument/2006/relationships/oleObject" Target="../embeddings/oleObject7.bin"/><Relationship Id="rId4" Type="http://schemas.openxmlformats.org/officeDocument/2006/relationships/oleObject" Target="../embeddings/oleObject6.bin"/></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vmlDrawing" Target="../drawings/vmlDrawing5.vml"/><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vmlDrawing" Target="../drawings/vmlDrawing6.vml"/><Relationship Id="rId5" Type="http://schemas.openxmlformats.org/officeDocument/2006/relationships/oleObject" Target="../embeddings/oleObject11.bin"/><Relationship Id="rId4" Type="http://schemas.openxmlformats.org/officeDocument/2006/relationships/oleObject" Target="../embeddings/oleObject10.bin"/></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vmlDrawing" Target="../drawings/vmlDrawing7.vml"/><Relationship Id="rId5" Type="http://schemas.openxmlformats.org/officeDocument/2006/relationships/oleObject" Target="../embeddings/oleObject13.bin"/><Relationship Id="rId4" Type="http://schemas.openxmlformats.org/officeDocument/2006/relationships/oleObject" Target="../embeddings/oleObject12.bin"/></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vmlDrawing" Target="../drawings/vmlDrawing8.vml"/><Relationship Id="rId5" Type="http://schemas.openxmlformats.org/officeDocument/2006/relationships/oleObject" Target="../embeddings/oleObject15.bin"/><Relationship Id="rId4" Type="http://schemas.openxmlformats.org/officeDocument/2006/relationships/oleObject" Target="../embeddings/oleObject14.bin"/></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336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3">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219200"/>
            <a:ext cx="2743200" cy="639762"/>
          </a:xfrm>
          <a:prstGeom prst="rect">
            <a:avLst/>
          </a:prstGeom>
          <a:gradFill flip="none" rotWithShape="1">
            <a:gsLst>
              <a:gs pos="76000">
                <a:srgbClr val="0096DB"/>
              </a:gs>
              <a:gs pos="0">
                <a:schemeClr val="bg2"/>
              </a:gs>
            </a:gsLst>
            <a:lin ang="16200000" scaled="0"/>
            <a:tileRect/>
          </a:gradFill>
        </p:spPr>
        <p:txBody>
          <a:bodyPr anchor="ctr"/>
          <a:lstStyle>
            <a:lvl1pPr marL="0" indent="0" algn="ctr">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81000" y="1858962"/>
            <a:ext cx="2743200" cy="3951288"/>
          </a:xfrm>
          <a:prstGeom prst="rect">
            <a:avLst/>
          </a:prstGeom>
        </p:spPr>
        <p:txBody>
          <a:bodyPr/>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3"/>
          <p:cNvSpPr>
            <a:spLocks noGrp="1"/>
          </p:cNvSpPr>
          <p:nvPr>
            <p:ph sz="half" idx="13"/>
          </p:nvPr>
        </p:nvSpPr>
        <p:spPr>
          <a:xfrm>
            <a:off x="3201194" y="1858962"/>
            <a:ext cx="2743200" cy="3951288"/>
          </a:xfrm>
          <a:prstGeom prst="rect">
            <a:avLst/>
          </a:prstGeom>
        </p:spPr>
        <p:txBody>
          <a:bodyPr/>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itle 1"/>
          <p:cNvSpPr>
            <a:spLocks noGrp="1"/>
          </p:cNvSpPr>
          <p:nvPr>
            <p:ph type="title"/>
          </p:nvPr>
        </p:nvSpPr>
        <p:spPr>
          <a:xfrm>
            <a:off x="381000" y="304800"/>
            <a:ext cx="8316913" cy="917575"/>
          </a:xfrm>
          <a:prstGeom prst="rect">
            <a:avLst/>
          </a:prstGeom>
        </p:spPr>
        <p:txBody>
          <a:bodyPr/>
          <a:lstStyle/>
          <a:p>
            <a:r>
              <a:rPr lang="en-US" smtClean="0"/>
              <a:t>Click to edit Master title style</a:t>
            </a:r>
            <a:endParaRPr lang="en-US"/>
          </a:p>
        </p:txBody>
      </p:sp>
      <p:sp>
        <p:nvSpPr>
          <p:cNvPr id="12" name="Text Placeholder 2"/>
          <p:cNvSpPr>
            <a:spLocks noGrp="1"/>
          </p:cNvSpPr>
          <p:nvPr>
            <p:ph type="body" idx="14"/>
          </p:nvPr>
        </p:nvSpPr>
        <p:spPr>
          <a:xfrm>
            <a:off x="3201194" y="1219200"/>
            <a:ext cx="2743200" cy="639762"/>
          </a:xfrm>
          <a:prstGeom prst="rect">
            <a:avLst/>
          </a:prstGeom>
          <a:gradFill flip="none" rotWithShape="1">
            <a:gsLst>
              <a:gs pos="76000">
                <a:srgbClr val="0096DB"/>
              </a:gs>
              <a:gs pos="0">
                <a:schemeClr val="bg2"/>
              </a:gs>
            </a:gsLst>
            <a:lin ang="16200000" scaled="0"/>
            <a:tileRect/>
          </a:gradFill>
        </p:spPr>
        <p:txBody>
          <a:bodyPr anchor="ctr"/>
          <a:lstStyle>
            <a:lvl1pPr marL="0" indent="0" algn="ctr">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7" name="Text Placeholder 2"/>
          <p:cNvSpPr>
            <a:spLocks noGrp="1"/>
          </p:cNvSpPr>
          <p:nvPr>
            <p:ph type="body" idx="18"/>
          </p:nvPr>
        </p:nvSpPr>
        <p:spPr>
          <a:xfrm>
            <a:off x="6024827" y="1219200"/>
            <a:ext cx="2743200" cy="639762"/>
          </a:xfrm>
          <a:prstGeom prst="rect">
            <a:avLst/>
          </a:prstGeom>
          <a:gradFill flip="none" rotWithShape="1">
            <a:gsLst>
              <a:gs pos="76000">
                <a:srgbClr val="0096DB"/>
              </a:gs>
              <a:gs pos="0">
                <a:schemeClr val="bg2"/>
              </a:gs>
            </a:gsLst>
            <a:lin ang="16200000" scaled="0"/>
            <a:tileRect/>
          </a:gradFill>
        </p:spPr>
        <p:txBody>
          <a:bodyPr anchor="ctr"/>
          <a:lstStyle>
            <a:lvl1pPr marL="0" indent="0" algn="ctr">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9" name="Content Placeholder 18"/>
          <p:cNvSpPr>
            <a:spLocks noGrp="1"/>
          </p:cNvSpPr>
          <p:nvPr>
            <p:ph sz="quarter" idx="19"/>
          </p:nvPr>
        </p:nvSpPr>
        <p:spPr>
          <a:xfrm>
            <a:off x="6019800" y="1858962"/>
            <a:ext cx="2743200" cy="3959352"/>
          </a:xfrm>
          <a:prstGeom prst="rect">
            <a:avLst/>
          </a:prstGeom>
        </p:spPr>
        <p:txBody>
          <a:bodyPr/>
          <a:lstStyle>
            <a:lvl1pPr>
              <a:defRPr sz="1800"/>
            </a:lvl1pPr>
            <a:lvl2pPr>
              <a:defRPr sz="1600"/>
            </a:lvl2pPr>
            <a:lvl3pPr>
              <a:defRPr sz="14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6"/>
          <p:cNvSpPr>
            <a:spLocks noGrp="1" noChangeArrowheads="1"/>
          </p:cNvSpPr>
          <p:nvPr>
            <p:ph type="sldNum" sz="quarter" idx="20"/>
          </p:nvPr>
        </p:nvSpPr>
        <p:spPr>
          <a:xfrm>
            <a:off x="8294688" y="6418263"/>
            <a:ext cx="511175" cy="298450"/>
          </a:xfrm>
          <a:prstGeom prst="rect">
            <a:avLst/>
          </a:prstGeom>
          <a:ln/>
        </p:spPr>
        <p:txBody>
          <a:bodyPr/>
          <a:lstStyle>
            <a:lvl1pPr>
              <a:defRPr/>
            </a:lvl1pPr>
          </a:lstStyle>
          <a:p>
            <a:fld id="{441941D0-E70A-40FE-9343-807E556A82F0}" type="slidenum">
              <a:rPr lang="en-US"/>
              <a:pPr/>
              <a:t>‹Nr.›</a:t>
            </a:fld>
            <a:endParaRPr lang="en-US"/>
          </a:p>
        </p:txBody>
      </p:sp>
      <p:sp>
        <p:nvSpPr>
          <p:cNvPr id="13" name="Rectangle 5"/>
          <p:cNvSpPr>
            <a:spLocks noGrp="1" noChangeArrowheads="1"/>
          </p:cNvSpPr>
          <p:nvPr>
            <p:ph type="ftr" sz="quarter" idx="21"/>
          </p:nvPr>
        </p:nvSpPr>
        <p:spPr>
          <a:xfrm>
            <a:off x="2743200" y="6457950"/>
            <a:ext cx="3657600" cy="303213"/>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134091529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4">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219200"/>
            <a:ext cx="4040188" cy="533400"/>
          </a:xfrm>
          <a:prstGeom prst="rect">
            <a:avLst/>
          </a:prstGeom>
          <a:gradFill flip="none" rotWithShape="1">
            <a:gsLst>
              <a:gs pos="76000">
                <a:srgbClr val="0096DB"/>
              </a:gs>
              <a:gs pos="0">
                <a:schemeClr val="bg2"/>
              </a:gs>
            </a:gsLst>
            <a:lin ang="16200000" scaled="0"/>
            <a:tileRect/>
          </a:gradFill>
        </p:spPr>
        <p:txBody>
          <a:bodyPr anchor="ctr"/>
          <a:lstStyle>
            <a:lvl1pPr marL="0" indent="0" algn="ctr">
              <a:buNone/>
              <a:defRPr sz="2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81000" y="1752600"/>
            <a:ext cx="4040188" cy="1828800"/>
          </a:xfrm>
          <a:prstGeom prst="rect">
            <a:avLst/>
          </a:prstGeom>
        </p:spPr>
        <p:txBody>
          <a:bodyPr/>
          <a:lstStyle>
            <a:lvl1pPr>
              <a:defRPr sz="18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itle 1"/>
          <p:cNvSpPr>
            <a:spLocks noGrp="1"/>
          </p:cNvSpPr>
          <p:nvPr>
            <p:ph type="title"/>
          </p:nvPr>
        </p:nvSpPr>
        <p:spPr>
          <a:xfrm>
            <a:off x="381000" y="304800"/>
            <a:ext cx="8316913" cy="917575"/>
          </a:xfrm>
          <a:prstGeom prst="rect">
            <a:avLst/>
          </a:prstGeom>
        </p:spPr>
        <p:txBody>
          <a:bodyPr/>
          <a:lstStyle/>
          <a:p>
            <a:r>
              <a:rPr lang="en-US" smtClean="0"/>
              <a:t>Click to edit Master title style</a:t>
            </a:r>
            <a:endParaRPr lang="en-US"/>
          </a:p>
        </p:txBody>
      </p:sp>
      <p:sp>
        <p:nvSpPr>
          <p:cNvPr id="9" name="Text Placeholder 2"/>
          <p:cNvSpPr>
            <a:spLocks noGrp="1"/>
          </p:cNvSpPr>
          <p:nvPr>
            <p:ph type="body" idx="15"/>
          </p:nvPr>
        </p:nvSpPr>
        <p:spPr>
          <a:xfrm>
            <a:off x="381000" y="3657600"/>
            <a:ext cx="4040188" cy="533400"/>
          </a:xfrm>
          <a:prstGeom prst="rect">
            <a:avLst/>
          </a:prstGeom>
          <a:gradFill flip="none" rotWithShape="1">
            <a:gsLst>
              <a:gs pos="76000">
                <a:srgbClr val="0096DB"/>
              </a:gs>
              <a:gs pos="0">
                <a:schemeClr val="bg2"/>
              </a:gs>
            </a:gsLst>
            <a:lin ang="16200000" scaled="0"/>
            <a:tileRect/>
          </a:gradFill>
        </p:spPr>
        <p:txBody>
          <a:bodyPr anchor="ctr"/>
          <a:lstStyle>
            <a:lvl1pPr marL="0" indent="0" algn="ctr">
              <a:buNone/>
              <a:defRPr sz="2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3" name="Content Placeholder 3"/>
          <p:cNvSpPr>
            <a:spLocks noGrp="1"/>
          </p:cNvSpPr>
          <p:nvPr>
            <p:ph sz="half" idx="16"/>
          </p:nvPr>
        </p:nvSpPr>
        <p:spPr>
          <a:xfrm>
            <a:off x="381000" y="4191000"/>
            <a:ext cx="4040188" cy="1828800"/>
          </a:xfrm>
          <a:prstGeom prst="rect">
            <a:avLst/>
          </a:prstGeom>
        </p:spPr>
        <p:txBody>
          <a:bodyPr/>
          <a:lstStyle>
            <a:lvl1pPr>
              <a:defRPr sz="18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2"/>
          <p:cNvSpPr>
            <a:spLocks noGrp="1"/>
          </p:cNvSpPr>
          <p:nvPr>
            <p:ph type="body" idx="17"/>
          </p:nvPr>
        </p:nvSpPr>
        <p:spPr>
          <a:xfrm>
            <a:off x="4679950" y="1219200"/>
            <a:ext cx="4040188" cy="533400"/>
          </a:xfrm>
          <a:prstGeom prst="rect">
            <a:avLst/>
          </a:prstGeom>
          <a:gradFill flip="none" rotWithShape="1">
            <a:gsLst>
              <a:gs pos="76000">
                <a:srgbClr val="0096DB"/>
              </a:gs>
              <a:gs pos="0">
                <a:schemeClr val="bg2"/>
              </a:gs>
            </a:gsLst>
            <a:lin ang="16200000" scaled="0"/>
            <a:tileRect/>
          </a:gradFill>
        </p:spPr>
        <p:txBody>
          <a:bodyPr anchor="ctr"/>
          <a:lstStyle>
            <a:lvl1pPr marL="0" indent="0" algn="ctr">
              <a:buNone/>
              <a:defRPr sz="2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5" name="Content Placeholder 3"/>
          <p:cNvSpPr>
            <a:spLocks noGrp="1"/>
          </p:cNvSpPr>
          <p:nvPr>
            <p:ph sz="half" idx="18"/>
          </p:nvPr>
        </p:nvSpPr>
        <p:spPr>
          <a:xfrm>
            <a:off x="4679950" y="1752600"/>
            <a:ext cx="4040188" cy="1828800"/>
          </a:xfrm>
          <a:prstGeom prst="rect">
            <a:avLst/>
          </a:prstGeom>
        </p:spPr>
        <p:txBody>
          <a:bodyPr/>
          <a:lstStyle>
            <a:lvl1pPr>
              <a:defRPr sz="18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ext Placeholder 2"/>
          <p:cNvSpPr>
            <a:spLocks noGrp="1"/>
          </p:cNvSpPr>
          <p:nvPr>
            <p:ph type="body" idx="19"/>
          </p:nvPr>
        </p:nvSpPr>
        <p:spPr>
          <a:xfrm>
            <a:off x="4679950" y="3657600"/>
            <a:ext cx="4040188" cy="533400"/>
          </a:xfrm>
          <a:prstGeom prst="rect">
            <a:avLst/>
          </a:prstGeom>
          <a:gradFill flip="none" rotWithShape="1">
            <a:gsLst>
              <a:gs pos="76000">
                <a:srgbClr val="0096DB"/>
              </a:gs>
              <a:gs pos="0">
                <a:schemeClr val="bg2"/>
              </a:gs>
            </a:gsLst>
            <a:lin ang="16200000" scaled="0"/>
            <a:tileRect/>
          </a:gradFill>
        </p:spPr>
        <p:txBody>
          <a:bodyPr anchor="ctr"/>
          <a:lstStyle>
            <a:lvl1pPr marL="0" indent="0" algn="ctr">
              <a:buNone/>
              <a:defRPr sz="2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7" name="Content Placeholder 3"/>
          <p:cNvSpPr>
            <a:spLocks noGrp="1"/>
          </p:cNvSpPr>
          <p:nvPr>
            <p:ph sz="half" idx="20"/>
          </p:nvPr>
        </p:nvSpPr>
        <p:spPr>
          <a:xfrm>
            <a:off x="4679950" y="4191000"/>
            <a:ext cx="4040188" cy="1828800"/>
          </a:xfrm>
          <a:prstGeom prst="rect">
            <a:avLst/>
          </a:prstGeom>
        </p:spPr>
        <p:txBody>
          <a:bodyPr/>
          <a:lstStyle>
            <a:lvl1pPr>
              <a:defRPr sz="18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6"/>
          <p:cNvSpPr>
            <a:spLocks noGrp="1" noChangeArrowheads="1"/>
          </p:cNvSpPr>
          <p:nvPr>
            <p:ph type="sldNum" sz="quarter" idx="21"/>
          </p:nvPr>
        </p:nvSpPr>
        <p:spPr>
          <a:xfrm>
            <a:off x="8294688" y="6418263"/>
            <a:ext cx="511175" cy="298450"/>
          </a:xfrm>
          <a:prstGeom prst="rect">
            <a:avLst/>
          </a:prstGeom>
          <a:ln/>
        </p:spPr>
        <p:txBody>
          <a:bodyPr/>
          <a:lstStyle>
            <a:lvl1pPr>
              <a:defRPr/>
            </a:lvl1pPr>
          </a:lstStyle>
          <a:p>
            <a:fld id="{05137E05-26FF-44C9-AA0D-1B8BC26A7C58}" type="slidenum">
              <a:rPr lang="en-US"/>
              <a:pPr/>
              <a:t>‹Nr.›</a:t>
            </a:fld>
            <a:endParaRPr lang="en-US"/>
          </a:p>
        </p:txBody>
      </p:sp>
      <p:sp>
        <p:nvSpPr>
          <p:cNvPr id="18" name="Rectangle 5"/>
          <p:cNvSpPr>
            <a:spLocks noGrp="1" noChangeArrowheads="1"/>
          </p:cNvSpPr>
          <p:nvPr>
            <p:ph type="ftr" sz="quarter" idx="22"/>
          </p:nvPr>
        </p:nvSpPr>
        <p:spPr>
          <a:xfrm>
            <a:off x="2743200" y="6457950"/>
            <a:ext cx="3657600" cy="303213"/>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123787860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6">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81000" y="1600200"/>
            <a:ext cx="2743200" cy="1828800"/>
          </a:xfrm>
          <a:prstGeom prst="rect">
            <a:avLst/>
          </a:prstGeom>
        </p:spPr>
        <p:txBody>
          <a:bodyPr/>
          <a:lstStyle>
            <a:lvl1pPr>
              <a:defRPr sz="14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p:txBody>
      </p:sp>
      <p:sp>
        <p:nvSpPr>
          <p:cNvPr id="10" name="Content Placeholder 3"/>
          <p:cNvSpPr>
            <a:spLocks noGrp="1"/>
          </p:cNvSpPr>
          <p:nvPr>
            <p:ph sz="half" idx="13"/>
          </p:nvPr>
        </p:nvSpPr>
        <p:spPr>
          <a:xfrm>
            <a:off x="3201194" y="1600200"/>
            <a:ext cx="2743200" cy="1828800"/>
          </a:xfrm>
          <a:prstGeom prst="rect">
            <a:avLst/>
          </a:prstGeom>
        </p:spPr>
        <p:txBody>
          <a:bodyPr/>
          <a:lstStyle>
            <a:lvl1pPr>
              <a:defRPr sz="14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p:txBody>
      </p:sp>
      <p:sp>
        <p:nvSpPr>
          <p:cNvPr id="11" name="Title 1"/>
          <p:cNvSpPr>
            <a:spLocks noGrp="1"/>
          </p:cNvSpPr>
          <p:nvPr>
            <p:ph type="title"/>
          </p:nvPr>
        </p:nvSpPr>
        <p:spPr>
          <a:xfrm>
            <a:off x="381000" y="304800"/>
            <a:ext cx="8316913" cy="917575"/>
          </a:xfrm>
          <a:prstGeom prst="rect">
            <a:avLst/>
          </a:prstGeom>
        </p:spPr>
        <p:txBody>
          <a:bodyPr/>
          <a:lstStyle/>
          <a:p>
            <a:r>
              <a:rPr lang="en-US" smtClean="0"/>
              <a:t>Click to edit Master title style</a:t>
            </a:r>
            <a:endParaRPr lang="en-US"/>
          </a:p>
        </p:txBody>
      </p:sp>
      <p:sp>
        <p:nvSpPr>
          <p:cNvPr id="19" name="Content Placeholder 18"/>
          <p:cNvSpPr>
            <a:spLocks noGrp="1"/>
          </p:cNvSpPr>
          <p:nvPr>
            <p:ph sz="quarter" idx="19"/>
          </p:nvPr>
        </p:nvSpPr>
        <p:spPr>
          <a:xfrm>
            <a:off x="6024827" y="1600200"/>
            <a:ext cx="2743200" cy="1828800"/>
          </a:xfrm>
          <a:prstGeom prst="rect">
            <a:avLst/>
          </a:prstGeom>
        </p:spPr>
        <p:txBody>
          <a:bodyPr/>
          <a:lstStyle>
            <a:lvl1pPr>
              <a:defRPr sz="1400"/>
            </a:lvl1pPr>
            <a:lvl2pPr>
              <a:defRPr sz="1600"/>
            </a:lvl2pPr>
            <a:lvl3pPr>
              <a:defRPr sz="1400"/>
            </a:lvl3pPr>
            <a:lvl4pPr>
              <a:defRPr sz="1400"/>
            </a:lvl4pPr>
            <a:lvl5pPr>
              <a:defRPr sz="1400"/>
            </a:lvl5pPr>
          </a:lstStyle>
          <a:p>
            <a:pPr lvl="0"/>
            <a:r>
              <a:rPr lang="en-US" dirty="0" smtClean="0"/>
              <a:t>Click to edit Master text styles</a:t>
            </a:r>
          </a:p>
        </p:txBody>
      </p:sp>
      <p:sp>
        <p:nvSpPr>
          <p:cNvPr id="3" name="Text Placeholder 2"/>
          <p:cNvSpPr>
            <a:spLocks noGrp="1"/>
          </p:cNvSpPr>
          <p:nvPr>
            <p:ph type="body" idx="1"/>
          </p:nvPr>
        </p:nvSpPr>
        <p:spPr>
          <a:xfrm>
            <a:off x="381000" y="1219200"/>
            <a:ext cx="2743200" cy="365760"/>
          </a:xfrm>
          <a:prstGeom prst="rect">
            <a:avLst/>
          </a:prstGeom>
          <a:gradFill flip="none" rotWithShape="1">
            <a:gsLst>
              <a:gs pos="76000">
                <a:srgbClr val="0096DB"/>
              </a:gs>
              <a:gs pos="0">
                <a:schemeClr val="bg2"/>
              </a:gs>
            </a:gsLst>
            <a:lin ang="16200000" scaled="0"/>
            <a:tileRect/>
          </a:gradFill>
          <a:ln>
            <a:noFill/>
          </a:ln>
        </p:spPr>
        <p:txBody>
          <a:bodyPr anchor="ctr"/>
          <a:lstStyle>
            <a:lvl1pPr marL="0" indent="0" algn="ctr">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2" name="Text Placeholder 2"/>
          <p:cNvSpPr>
            <a:spLocks noGrp="1"/>
          </p:cNvSpPr>
          <p:nvPr>
            <p:ph type="body" idx="14"/>
          </p:nvPr>
        </p:nvSpPr>
        <p:spPr>
          <a:xfrm>
            <a:off x="3201194" y="1219200"/>
            <a:ext cx="2743200" cy="365760"/>
          </a:xfrm>
          <a:prstGeom prst="rect">
            <a:avLst/>
          </a:prstGeom>
          <a:gradFill flip="none" rotWithShape="1">
            <a:gsLst>
              <a:gs pos="76000">
                <a:srgbClr val="0096DB"/>
              </a:gs>
              <a:gs pos="0">
                <a:schemeClr val="bg2"/>
              </a:gs>
            </a:gsLst>
            <a:lin ang="16200000" scaled="0"/>
            <a:tileRect/>
          </a:gradFill>
          <a:ln>
            <a:noFill/>
          </a:ln>
        </p:spPr>
        <p:txBody>
          <a:bodyPr anchor="ctr"/>
          <a:lstStyle>
            <a:lvl1pPr marL="0" indent="0" algn="ctr">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7" name="Text Placeholder 2"/>
          <p:cNvSpPr>
            <a:spLocks noGrp="1"/>
          </p:cNvSpPr>
          <p:nvPr>
            <p:ph type="body" idx="18"/>
          </p:nvPr>
        </p:nvSpPr>
        <p:spPr>
          <a:xfrm>
            <a:off x="6024827" y="1219200"/>
            <a:ext cx="2743200" cy="365760"/>
          </a:xfrm>
          <a:prstGeom prst="rect">
            <a:avLst/>
          </a:prstGeom>
          <a:gradFill flip="none" rotWithShape="1">
            <a:gsLst>
              <a:gs pos="76000">
                <a:srgbClr val="0096DB"/>
              </a:gs>
              <a:gs pos="0">
                <a:schemeClr val="bg2"/>
              </a:gs>
            </a:gsLst>
            <a:lin ang="16200000" scaled="0"/>
            <a:tileRect/>
          </a:gradFill>
          <a:ln>
            <a:noFill/>
          </a:ln>
        </p:spPr>
        <p:txBody>
          <a:bodyPr anchor="ctr"/>
          <a:lstStyle>
            <a:lvl1pPr marL="0" indent="0" algn="ctr">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4" name="Content Placeholder 3"/>
          <p:cNvSpPr>
            <a:spLocks noGrp="1"/>
          </p:cNvSpPr>
          <p:nvPr>
            <p:ph sz="half" idx="22"/>
          </p:nvPr>
        </p:nvSpPr>
        <p:spPr>
          <a:xfrm>
            <a:off x="381000" y="4038600"/>
            <a:ext cx="2743200" cy="1828800"/>
          </a:xfrm>
          <a:prstGeom prst="rect">
            <a:avLst/>
          </a:prstGeom>
        </p:spPr>
        <p:txBody>
          <a:bodyPr/>
          <a:lstStyle>
            <a:lvl1pPr>
              <a:defRPr sz="14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p:txBody>
      </p:sp>
      <p:sp>
        <p:nvSpPr>
          <p:cNvPr id="15" name="Content Placeholder 3"/>
          <p:cNvSpPr>
            <a:spLocks noGrp="1"/>
          </p:cNvSpPr>
          <p:nvPr>
            <p:ph sz="half" idx="23"/>
          </p:nvPr>
        </p:nvSpPr>
        <p:spPr>
          <a:xfrm>
            <a:off x="3201194" y="4038600"/>
            <a:ext cx="2743200" cy="1828800"/>
          </a:xfrm>
          <a:prstGeom prst="rect">
            <a:avLst/>
          </a:prstGeom>
        </p:spPr>
        <p:txBody>
          <a:bodyPr/>
          <a:lstStyle>
            <a:lvl1pPr>
              <a:defRPr sz="14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p:txBody>
      </p:sp>
      <p:sp>
        <p:nvSpPr>
          <p:cNvPr id="16" name="Content Placeholder 18"/>
          <p:cNvSpPr>
            <a:spLocks noGrp="1"/>
          </p:cNvSpPr>
          <p:nvPr>
            <p:ph sz="quarter" idx="24"/>
          </p:nvPr>
        </p:nvSpPr>
        <p:spPr>
          <a:xfrm>
            <a:off x="6024827" y="4038600"/>
            <a:ext cx="2743200" cy="1828800"/>
          </a:xfrm>
          <a:prstGeom prst="rect">
            <a:avLst/>
          </a:prstGeom>
        </p:spPr>
        <p:txBody>
          <a:bodyPr/>
          <a:lstStyle>
            <a:lvl1pPr>
              <a:defRPr sz="1400"/>
            </a:lvl1pPr>
            <a:lvl2pPr>
              <a:defRPr sz="1600"/>
            </a:lvl2pPr>
            <a:lvl3pPr>
              <a:defRPr sz="1400"/>
            </a:lvl3pPr>
            <a:lvl4pPr>
              <a:defRPr sz="1400"/>
            </a:lvl4pPr>
            <a:lvl5pPr>
              <a:defRPr sz="1400"/>
            </a:lvl5pPr>
          </a:lstStyle>
          <a:p>
            <a:pPr lvl="0"/>
            <a:r>
              <a:rPr lang="en-US" dirty="0" smtClean="0"/>
              <a:t>Click to edit Master text styles</a:t>
            </a:r>
          </a:p>
        </p:txBody>
      </p:sp>
      <p:sp>
        <p:nvSpPr>
          <p:cNvPr id="18" name="Text Placeholder 2"/>
          <p:cNvSpPr>
            <a:spLocks noGrp="1"/>
          </p:cNvSpPr>
          <p:nvPr>
            <p:ph type="body" idx="25"/>
          </p:nvPr>
        </p:nvSpPr>
        <p:spPr>
          <a:xfrm>
            <a:off x="381000" y="3657600"/>
            <a:ext cx="2743200" cy="365760"/>
          </a:xfrm>
          <a:prstGeom prst="rect">
            <a:avLst/>
          </a:prstGeom>
          <a:gradFill flip="none" rotWithShape="1">
            <a:gsLst>
              <a:gs pos="76000">
                <a:srgbClr val="0096DB"/>
              </a:gs>
              <a:gs pos="0">
                <a:schemeClr val="bg2"/>
              </a:gs>
            </a:gsLst>
            <a:lin ang="16200000" scaled="0"/>
            <a:tileRect/>
          </a:gradFill>
          <a:ln>
            <a:noFill/>
          </a:ln>
        </p:spPr>
        <p:txBody>
          <a:bodyPr anchor="ctr"/>
          <a:lstStyle>
            <a:lvl1pPr marL="0" indent="0" algn="ctr">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0" name="Text Placeholder 2"/>
          <p:cNvSpPr>
            <a:spLocks noGrp="1"/>
          </p:cNvSpPr>
          <p:nvPr>
            <p:ph type="body" idx="26"/>
          </p:nvPr>
        </p:nvSpPr>
        <p:spPr>
          <a:xfrm>
            <a:off x="3201194" y="3657600"/>
            <a:ext cx="2743200" cy="365760"/>
          </a:xfrm>
          <a:prstGeom prst="rect">
            <a:avLst/>
          </a:prstGeom>
          <a:gradFill flip="none" rotWithShape="1">
            <a:gsLst>
              <a:gs pos="76000">
                <a:srgbClr val="0096DB"/>
              </a:gs>
              <a:gs pos="0">
                <a:schemeClr val="bg2"/>
              </a:gs>
            </a:gsLst>
            <a:lin ang="16200000" scaled="0"/>
            <a:tileRect/>
          </a:gradFill>
          <a:ln>
            <a:noFill/>
          </a:ln>
        </p:spPr>
        <p:txBody>
          <a:bodyPr anchor="ctr"/>
          <a:lstStyle>
            <a:lvl1pPr marL="0" indent="0" algn="ctr">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1" name="Text Placeholder 2"/>
          <p:cNvSpPr>
            <a:spLocks noGrp="1"/>
          </p:cNvSpPr>
          <p:nvPr>
            <p:ph type="body" idx="27"/>
          </p:nvPr>
        </p:nvSpPr>
        <p:spPr>
          <a:xfrm>
            <a:off x="6024827" y="3657600"/>
            <a:ext cx="2743200" cy="365760"/>
          </a:xfrm>
          <a:prstGeom prst="rect">
            <a:avLst/>
          </a:prstGeom>
          <a:gradFill flip="none" rotWithShape="1">
            <a:gsLst>
              <a:gs pos="76000">
                <a:srgbClr val="0096DB"/>
              </a:gs>
              <a:gs pos="0">
                <a:schemeClr val="bg2"/>
              </a:gs>
            </a:gsLst>
            <a:lin ang="16200000" scaled="0"/>
            <a:tileRect/>
          </a:gradFill>
          <a:ln>
            <a:noFill/>
          </a:ln>
        </p:spPr>
        <p:txBody>
          <a:bodyPr anchor="ctr"/>
          <a:lstStyle>
            <a:lvl1pPr marL="0" indent="0" algn="ctr">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2" name="Rectangle 6"/>
          <p:cNvSpPr>
            <a:spLocks noGrp="1" noChangeArrowheads="1"/>
          </p:cNvSpPr>
          <p:nvPr>
            <p:ph type="sldNum" sz="quarter" idx="28"/>
          </p:nvPr>
        </p:nvSpPr>
        <p:spPr>
          <a:xfrm>
            <a:off x="8294688" y="6418263"/>
            <a:ext cx="511175" cy="298450"/>
          </a:xfrm>
          <a:prstGeom prst="rect">
            <a:avLst/>
          </a:prstGeom>
          <a:ln/>
        </p:spPr>
        <p:txBody>
          <a:bodyPr/>
          <a:lstStyle>
            <a:lvl1pPr>
              <a:defRPr/>
            </a:lvl1pPr>
          </a:lstStyle>
          <a:p>
            <a:fld id="{73DC9F57-D251-4E97-BE63-3BCF2082BF2B}" type="slidenum">
              <a:rPr lang="en-US"/>
              <a:pPr/>
              <a:t>‹Nr.›</a:t>
            </a:fld>
            <a:endParaRPr lang="en-US"/>
          </a:p>
        </p:txBody>
      </p:sp>
      <p:sp>
        <p:nvSpPr>
          <p:cNvPr id="23" name="Rectangle 5"/>
          <p:cNvSpPr>
            <a:spLocks noGrp="1" noChangeArrowheads="1"/>
          </p:cNvSpPr>
          <p:nvPr>
            <p:ph type="ftr" sz="quarter" idx="29"/>
          </p:nvPr>
        </p:nvSpPr>
        <p:spPr>
          <a:xfrm>
            <a:off x="2743200" y="6457950"/>
            <a:ext cx="3657600" cy="303213"/>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222867747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6 no headers">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81000" y="1310640"/>
            <a:ext cx="2743200" cy="2194560"/>
          </a:xfrm>
          <a:prstGeom prst="rect">
            <a:avLst/>
          </a:prstGeom>
        </p:spPr>
        <p:txBody>
          <a:bodyPr/>
          <a:lstStyle>
            <a:lvl1pPr>
              <a:defRPr sz="14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p:txBody>
      </p:sp>
      <p:sp>
        <p:nvSpPr>
          <p:cNvPr id="10" name="Content Placeholder 3"/>
          <p:cNvSpPr>
            <a:spLocks noGrp="1"/>
          </p:cNvSpPr>
          <p:nvPr>
            <p:ph sz="half" idx="13"/>
          </p:nvPr>
        </p:nvSpPr>
        <p:spPr>
          <a:xfrm>
            <a:off x="3201194" y="1310640"/>
            <a:ext cx="2743200" cy="2194560"/>
          </a:xfrm>
          <a:prstGeom prst="rect">
            <a:avLst/>
          </a:prstGeom>
        </p:spPr>
        <p:txBody>
          <a:bodyPr/>
          <a:lstStyle>
            <a:lvl1pPr>
              <a:defRPr sz="14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p:txBody>
      </p:sp>
      <p:sp>
        <p:nvSpPr>
          <p:cNvPr id="11" name="Title 1"/>
          <p:cNvSpPr>
            <a:spLocks noGrp="1"/>
          </p:cNvSpPr>
          <p:nvPr>
            <p:ph type="title"/>
          </p:nvPr>
        </p:nvSpPr>
        <p:spPr>
          <a:xfrm>
            <a:off x="381000" y="304800"/>
            <a:ext cx="8316913" cy="917575"/>
          </a:xfrm>
          <a:prstGeom prst="rect">
            <a:avLst/>
          </a:prstGeom>
        </p:spPr>
        <p:txBody>
          <a:bodyPr/>
          <a:lstStyle/>
          <a:p>
            <a:r>
              <a:rPr lang="en-US" smtClean="0"/>
              <a:t>Click to edit Master title style</a:t>
            </a:r>
            <a:endParaRPr lang="en-US"/>
          </a:p>
        </p:txBody>
      </p:sp>
      <p:sp>
        <p:nvSpPr>
          <p:cNvPr id="19" name="Content Placeholder 18"/>
          <p:cNvSpPr>
            <a:spLocks noGrp="1"/>
          </p:cNvSpPr>
          <p:nvPr>
            <p:ph sz="quarter" idx="19"/>
          </p:nvPr>
        </p:nvSpPr>
        <p:spPr>
          <a:xfrm>
            <a:off x="6024827" y="1310640"/>
            <a:ext cx="2743200" cy="2194560"/>
          </a:xfrm>
          <a:prstGeom prst="rect">
            <a:avLst/>
          </a:prstGeom>
        </p:spPr>
        <p:txBody>
          <a:bodyPr/>
          <a:lstStyle>
            <a:lvl1pPr>
              <a:defRPr sz="1400"/>
            </a:lvl1pPr>
            <a:lvl2pPr>
              <a:defRPr sz="1600"/>
            </a:lvl2pPr>
            <a:lvl3pPr>
              <a:defRPr sz="1400"/>
            </a:lvl3pPr>
            <a:lvl4pPr>
              <a:defRPr sz="1400"/>
            </a:lvl4pPr>
            <a:lvl5pPr>
              <a:defRPr sz="1400"/>
            </a:lvl5pPr>
          </a:lstStyle>
          <a:p>
            <a:pPr lvl="0"/>
            <a:r>
              <a:rPr lang="en-US" dirty="0" smtClean="0"/>
              <a:t>Click to edit Master text styles</a:t>
            </a:r>
          </a:p>
        </p:txBody>
      </p:sp>
      <p:sp>
        <p:nvSpPr>
          <p:cNvPr id="14" name="Content Placeholder 3"/>
          <p:cNvSpPr>
            <a:spLocks noGrp="1"/>
          </p:cNvSpPr>
          <p:nvPr>
            <p:ph sz="half" idx="22"/>
          </p:nvPr>
        </p:nvSpPr>
        <p:spPr>
          <a:xfrm>
            <a:off x="381000" y="3672840"/>
            <a:ext cx="2743200" cy="2194560"/>
          </a:xfrm>
          <a:prstGeom prst="rect">
            <a:avLst/>
          </a:prstGeom>
        </p:spPr>
        <p:txBody>
          <a:bodyPr/>
          <a:lstStyle>
            <a:lvl1pPr>
              <a:defRPr sz="14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p:txBody>
      </p:sp>
      <p:sp>
        <p:nvSpPr>
          <p:cNvPr id="15" name="Content Placeholder 3"/>
          <p:cNvSpPr>
            <a:spLocks noGrp="1"/>
          </p:cNvSpPr>
          <p:nvPr>
            <p:ph sz="half" idx="23"/>
          </p:nvPr>
        </p:nvSpPr>
        <p:spPr>
          <a:xfrm>
            <a:off x="3201194" y="3672840"/>
            <a:ext cx="2743200" cy="2194560"/>
          </a:xfrm>
          <a:prstGeom prst="rect">
            <a:avLst/>
          </a:prstGeom>
        </p:spPr>
        <p:txBody>
          <a:bodyPr/>
          <a:lstStyle>
            <a:lvl1pPr>
              <a:defRPr sz="14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p:txBody>
      </p:sp>
      <p:sp>
        <p:nvSpPr>
          <p:cNvPr id="16" name="Content Placeholder 18"/>
          <p:cNvSpPr>
            <a:spLocks noGrp="1"/>
          </p:cNvSpPr>
          <p:nvPr>
            <p:ph sz="quarter" idx="24"/>
          </p:nvPr>
        </p:nvSpPr>
        <p:spPr>
          <a:xfrm>
            <a:off x="6024827" y="3672840"/>
            <a:ext cx="2743200" cy="2194560"/>
          </a:xfrm>
          <a:prstGeom prst="rect">
            <a:avLst/>
          </a:prstGeom>
        </p:spPr>
        <p:txBody>
          <a:bodyPr/>
          <a:lstStyle>
            <a:lvl1pPr>
              <a:defRPr sz="1400"/>
            </a:lvl1pPr>
            <a:lvl2pPr>
              <a:defRPr sz="1600"/>
            </a:lvl2pPr>
            <a:lvl3pPr>
              <a:defRPr sz="1400"/>
            </a:lvl3pPr>
            <a:lvl4pPr>
              <a:defRPr sz="1400"/>
            </a:lvl4pPr>
            <a:lvl5pPr>
              <a:defRPr sz="1400"/>
            </a:lvl5pPr>
          </a:lstStyle>
          <a:p>
            <a:pPr lvl="0"/>
            <a:r>
              <a:rPr lang="en-US" dirty="0" smtClean="0"/>
              <a:t>Click to edit Master text styles</a:t>
            </a:r>
          </a:p>
        </p:txBody>
      </p:sp>
      <p:sp>
        <p:nvSpPr>
          <p:cNvPr id="9" name="Rectangle 6"/>
          <p:cNvSpPr>
            <a:spLocks noGrp="1" noChangeArrowheads="1"/>
          </p:cNvSpPr>
          <p:nvPr>
            <p:ph type="sldNum" sz="quarter" idx="25"/>
          </p:nvPr>
        </p:nvSpPr>
        <p:spPr>
          <a:xfrm>
            <a:off x="8294688" y="6418263"/>
            <a:ext cx="511175" cy="298450"/>
          </a:xfrm>
          <a:prstGeom prst="rect">
            <a:avLst/>
          </a:prstGeom>
          <a:ln/>
        </p:spPr>
        <p:txBody>
          <a:bodyPr/>
          <a:lstStyle>
            <a:lvl1pPr>
              <a:defRPr/>
            </a:lvl1pPr>
          </a:lstStyle>
          <a:p>
            <a:fld id="{F1E2C2E4-4177-460B-AA31-295FC8E56ED5}" type="slidenum">
              <a:rPr lang="en-US"/>
              <a:pPr/>
              <a:t>‹Nr.›</a:t>
            </a:fld>
            <a:endParaRPr lang="en-US"/>
          </a:p>
        </p:txBody>
      </p:sp>
      <p:sp>
        <p:nvSpPr>
          <p:cNvPr id="12" name="Rectangle 5"/>
          <p:cNvSpPr>
            <a:spLocks noGrp="1" noChangeArrowheads="1"/>
          </p:cNvSpPr>
          <p:nvPr>
            <p:ph type="ftr" sz="quarter" idx="26"/>
          </p:nvPr>
        </p:nvSpPr>
        <p:spPr>
          <a:xfrm>
            <a:off x="2743200" y="6457950"/>
            <a:ext cx="3657600" cy="303213"/>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288224764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2 - Horizontal">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219200"/>
            <a:ext cx="2743200" cy="2286000"/>
          </a:xfrm>
          <a:prstGeom prst="rect">
            <a:avLst/>
          </a:prstGeom>
          <a:gradFill flip="none" rotWithShape="1">
            <a:gsLst>
              <a:gs pos="76000">
                <a:srgbClr val="0096DB"/>
              </a:gs>
              <a:gs pos="0">
                <a:schemeClr val="bg2"/>
              </a:gs>
            </a:gsLst>
            <a:lin ang="16200000" scaled="0"/>
            <a:tileRect/>
          </a:gradFill>
        </p:spPr>
        <p:txBody>
          <a:bodyPr anchor="ctr"/>
          <a:lstStyle>
            <a:lvl1pPr marL="0" indent="0" algn="l">
              <a:buNone/>
              <a:defRPr sz="2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124200" y="1219200"/>
            <a:ext cx="5577840" cy="2286000"/>
          </a:xfrm>
          <a:prstGeom prst="rect">
            <a:avLst/>
          </a:prstGeom>
        </p:spPr>
        <p:txBody>
          <a:bodyPr anchor="ctr"/>
          <a:lstStyle>
            <a:lvl1pPr>
              <a:defRPr sz="18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11" name="Title 1"/>
          <p:cNvSpPr>
            <a:spLocks noGrp="1"/>
          </p:cNvSpPr>
          <p:nvPr>
            <p:ph type="title"/>
          </p:nvPr>
        </p:nvSpPr>
        <p:spPr>
          <a:xfrm>
            <a:off x="381000" y="304800"/>
            <a:ext cx="8316913" cy="917575"/>
          </a:xfrm>
          <a:prstGeom prst="rect">
            <a:avLst/>
          </a:prstGeom>
        </p:spPr>
        <p:txBody>
          <a:bodyPr/>
          <a:lstStyle/>
          <a:p>
            <a:r>
              <a:rPr lang="en-US" smtClean="0"/>
              <a:t>Click to edit Master title style</a:t>
            </a:r>
            <a:endParaRPr lang="en-US"/>
          </a:p>
        </p:txBody>
      </p:sp>
      <p:sp>
        <p:nvSpPr>
          <p:cNvPr id="13" name="Content Placeholder 3"/>
          <p:cNvSpPr>
            <a:spLocks noGrp="1"/>
          </p:cNvSpPr>
          <p:nvPr>
            <p:ph sz="half" idx="16"/>
          </p:nvPr>
        </p:nvSpPr>
        <p:spPr>
          <a:xfrm>
            <a:off x="3124200" y="3657600"/>
            <a:ext cx="5577840" cy="2286000"/>
          </a:xfrm>
          <a:prstGeom prst="rect">
            <a:avLst/>
          </a:prstGeom>
        </p:spPr>
        <p:txBody>
          <a:bodyPr anchor="ctr"/>
          <a:lstStyle>
            <a:lvl1pPr>
              <a:defRPr sz="18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14" name="Text Placeholder 2"/>
          <p:cNvSpPr>
            <a:spLocks noGrp="1"/>
          </p:cNvSpPr>
          <p:nvPr>
            <p:ph type="body" idx="17"/>
          </p:nvPr>
        </p:nvSpPr>
        <p:spPr>
          <a:xfrm>
            <a:off x="381000" y="3657600"/>
            <a:ext cx="2743200" cy="2286000"/>
          </a:xfrm>
          <a:prstGeom prst="rect">
            <a:avLst/>
          </a:prstGeom>
          <a:gradFill flip="none" rotWithShape="1">
            <a:gsLst>
              <a:gs pos="76000">
                <a:srgbClr val="0096DB"/>
              </a:gs>
              <a:gs pos="0">
                <a:schemeClr val="bg2"/>
              </a:gs>
            </a:gsLst>
            <a:lin ang="16200000" scaled="0"/>
            <a:tileRect/>
          </a:gradFill>
        </p:spPr>
        <p:txBody>
          <a:bodyPr anchor="ctr"/>
          <a:lstStyle>
            <a:lvl1pPr marL="0" indent="0" algn="l">
              <a:buNone/>
              <a:defRPr sz="2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Slide Number Placeholder 6"/>
          <p:cNvSpPr>
            <a:spLocks noGrp="1" noChangeArrowheads="1"/>
          </p:cNvSpPr>
          <p:nvPr>
            <p:ph type="sldNum" sz="quarter" idx="18"/>
          </p:nvPr>
        </p:nvSpPr>
        <p:spPr>
          <a:xfrm>
            <a:off x="8294688" y="6418263"/>
            <a:ext cx="511175" cy="298450"/>
          </a:xfrm>
          <a:prstGeom prst="rect">
            <a:avLst/>
          </a:prstGeom>
          <a:ln/>
        </p:spPr>
        <p:txBody>
          <a:bodyPr/>
          <a:lstStyle>
            <a:lvl1pPr>
              <a:defRPr/>
            </a:lvl1pPr>
          </a:lstStyle>
          <a:p>
            <a:fld id="{CDF6DEEE-C465-49DD-B8C0-5CC4F3D82CB5}" type="slidenum">
              <a:rPr lang="en-US"/>
              <a:pPr/>
              <a:t>‹Nr.›</a:t>
            </a:fld>
            <a:endParaRPr lang="en-US"/>
          </a:p>
        </p:txBody>
      </p:sp>
      <p:sp>
        <p:nvSpPr>
          <p:cNvPr id="8" name="Rectangle 5"/>
          <p:cNvSpPr>
            <a:spLocks noGrp="1" noChangeArrowheads="1"/>
          </p:cNvSpPr>
          <p:nvPr>
            <p:ph type="ftr" sz="quarter" idx="19"/>
          </p:nvPr>
        </p:nvSpPr>
        <p:spPr>
          <a:xfrm>
            <a:off x="2743200" y="6457950"/>
            <a:ext cx="3657600" cy="303213"/>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99491115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ison 4 - Horizontal">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219200"/>
            <a:ext cx="2743200" cy="1143000"/>
          </a:xfrm>
          <a:prstGeom prst="rect">
            <a:avLst/>
          </a:prstGeom>
          <a:gradFill flip="none" rotWithShape="1">
            <a:gsLst>
              <a:gs pos="76000">
                <a:srgbClr val="0096DB"/>
              </a:gs>
              <a:gs pos="0">
                <a:schemeClr val="bg2"/>
              </a:gs>
            </a:gsLst>
            <a:lin ang="16200000" scaled="0"/>
            <a:tileRect/>
          </a:gradFill>
        </p:spPr>
        <p:txBody>
          <a:bodyPr anchor="ctr"/>
          <a:lstStyle>
            <a:lvl1pPr marL="0" indent="0" algn="l">
              <a:buNone/>
              <a:defRPr sz="2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124200" y="1219200"/>
            <a:ext cx="5577840" cy="1143000"/>
          </a:xfrm>
          <a:prstGeom prst="rect">
            <a:avLst/>
          </a:prstGeom>
        </p:spPr>
        <p:txBody>
          <a:bodyPr anchor="ctr"/>
          <a:lstStyle>
            <a:lvl1pPr>
              <a:defRPr sz="18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11" name="Title 1"/>
          <p:cNvSpPr>
            <a:spLocks noGrp="1"/>
          </p:cNvSpPr>
          <p:nvPr>
            <p:ph type="title"/>
          </p:nvPr>
        </p:nvSpPr>
        <p:spPr>
          <a:xfrm>
            <a:off x="381000" y="304800"/>
            <a:ext cx="8316913" cy="917575"/>
          </a:xfrm>
          <a:prstGeom prst="rect">
            <a:avLst/>
          </a:prstGeom>
        </p:spPr>
        <p:txBody>
          <a:bodyPr/>
          <a:lstStyle/>
          <a:p>
            <a:r>
              <a:rPr lang="en-US" smtClean="0"/>
              <a:t>Click to edit Master title style</a:t>
            </a:r>
            <a:endParaRPr lang="en-US"/>
          </a:p>
        </p:txBody>
      </p:sp>
      <p:sp>
        <p:nvSpPr>
          <p:cNvPr id="9" name="Text Placeholder 2"/>
          <p:cNvSpPr>
            <a:spLocks noGrp="1"/>
          </p:cNvSpPr>
          <p:nvPr>
            <p:ph type="body" idx="15"/>
          </p:nvPr>
        </p:nvSpPr>
        <p:spPr>
          <a:xfrm>
            <a:off x="381000" y="2438400"/>
            <a:ext cx="2743200" cy="1143000"/>
          </a:xfrm>
          <a:prstGeom prst="rect">
            <a:avLst/>
          </a:prstGeom>
          <a:gradFill flip="none" rotWithShape="1">
            <a:gsLst>
              <a:gs pos="76000">
                <a:srgbClr val="0096DB"/>
              </a:gs>
              <a:gs pos="0">
                <a:schemeClr val="bg2"/>
              </a:gs>
            </a:gsLst>
            <a:lin ang="16200000" scaled="0"/>
            <a:tileRect/>
          </a:gradFill>
        </p:spPr>
        <p:txBody>
          <a:bodyPr anchor="ctr"/>
          <a:lstStyle>
            <a:lvl1pPr marL="0" indent="0" algn="l">
              <a:buNone/>
              <a:defRPr sz="2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3" name="Content Placeholder 3"/>
          <p:cNvSpPr>
            <a:spLocks noGrp="1"/>
          </p:cNvSpPr>
          <p:nvPr>
            <p:ph sz="half" idx="16"/>
          </p:nvPr>
        </p:nvSpPr>
        <p:spPr>
          <a:xfrm>
            <a:off x="3124200" y="3657600"/>
            <a:ext cx="5577840" cy="1143000"/>
          </a:xfrm>
          <a:prstGeom prst="rect">
            <a:avLst/>
          </a:prstGeom>
        </p:spPr>
        <p:txBody>
          <a:bodyPr anchor="ctr"/>
          <a:lstStyle>
            <a:lvl1pPr>
              <a:defRPr sz="18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14" name="Text Placeholder 2"/>
          <p:cNvSpPr>
            <a:spLocks noGrp="1"/>
          </p:cNvSpPr>
          <p:nvPr>
            <p:ph type="body" idx="17"/>
          </p:nvPr>
        </p:nvSpPr>
        <p:spPr>
          <a:xfrm>
            <a:off x="381000" y="3657600"/>
            <a:ext cx="2743200" cy="1143000"/>
          </a:xfrm>
          <a:prstGeom prst="rect">
            <a:avLst/>
          </a:prstGeom>
          <a:gradFill flip="none" rotWithShape="1">
            <a:gsLst>
              <a:gs pos="76000">
                <a:srgbClr val="0096DB"/>
              </a:gs>
              <a:gs pos="0">
                <a:schemeClr val="bg2"/>
              </a:gs>
            </a:gsLst>
            <a:lin ang="16200000" scaled="0"/>
            <a:tileRect/>
          </a:gradFill>
        </p:spPr>
        <p:txBody>
          <a:bodyPr anchor="ctr"/>
          <a:lstStyle>
            <a:lvl1pPr marL="0" indent="0" algn="l">
              <a:buNone/>
              <a:defRPr sz="2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5" name="Content Placeholder 3"/>
          <p:cNvSpPr>
            <a:spLocks noGrp="1"/>
          </p:cNvSpPr>
          <p:nvPr>
            <p:ph sz="half" idx="18"/>
          </p:nvPr>
        </p:nvSpPr>
        <p:spPr>
          <a:xfrm>
            <a:off x="3124200" y="2438400"/>
            <a:ext cx="5577840" cy="1143000"/>
          </a:xfrm>
          <a:prstGeom prst="rect">
            <a:avLst/>
          </a:prstGeom>
        </p:spPr>
        <p:txBody>
          <a:bodyPr anchor="ctr"/>
          <a:lstStyle>
            <a:lvl1pPr>
              <a:defRPr sz="18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16" name="Text Placeholder 2"/>
          <p:cNvSpPr>
            <a:spLocks noGrp="1"/>
          </p:cNvSpPr>
          <p:nvPr>
            <p:ph type="body" idx="19"/>
          </p:nvPr>
        </p:nvSpPr>
        <p:spPr>
          <a:xfrm>
            <a:off x="381000" y="4876800"/>
            <a:ext cx="2743200" cy="1143000"/>
          </a:xfrm>
          <a:prstGeom prst="rect">
            <a:avLst/>
          </a:prstGeom>
          <a:gradFill flip="none" rotWithShape="1">
            <a:gsLst>
              <a:gs pos="76000">
                <a:srgbClr val="0096DB"/>
              </a:gs>
              <a:gs pos="0">
                <a:schemeClr val="bg2"/>
              </a:gs>
            </a:gsLst>
            <a:lin ang="16200000" scaled="0"/>
            <a:tileRect/>
          </a:gradFill>
        </p:spPr>
        <p:txBody>
          <a:bodyPr anchor="ctr"/>
          <a:lstStyle>
            <a:lvl1pPr marL="0" indent="0" algn="l">
              <a:buNone/>
              <a:defRPr sz="2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7" name="Content Placeholder 3"/>
          <p:cNvSpPr>
            <a:spLocks noGrp="1"/>
          </p:cNvSpPr>
          <p:nvPr>
            <p:ph sz="half" idx="20"/>
          </p:nvPr>
        </p:nvSpPr>
        <p:spPr>
          <a:xfrm>
            <a:off x="3124200" y="4876800"/>
            <a:ext cx="5577840" cy="1143000"/>
          </a:xfrm>
          <a:prstGeom prst="rect">
            <a:avLst/>
          </a:prstGeom>
        </p:spPr>
        <p:txBody>
          <a:bodyPr anchor="ctr"/>
          <a:lstStyle>
            <a:lvl1pPr>
              <a:defRPr sz="18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12" name="Rectangle 6"/>
          <p:cNvSpPr>
            <a:spLocks noGrp="1" noChangeArrowheads="1"/>
          </p:cNvSpPr>
          <p:nvPr>
            <p:ph type="sldNum" sz="quarter" idx="21"/>
          </p:nvPr>
        </p:nvSpPr>
        <p:spPr>
          <a:xfrm>
            <a:off x="8294688" y="6418263"/>
            <a:ext cx="511175" cy="298450"/>
          </a:xfrm>
          <a:prstGeom prst="rect">
            <a:avLst/>
          </a:prstGeom>
          <a:ln/>
        </p:spPr>
        <p:txBody>
          <a:bodyPr/>
          <a:lstStyle>
            <a:lvl1pPr>
              <a:defRPr/>
            </a:lvl1pPr>
          </a:lstStyle>
          <a:p>
            <a:fld id="{83BE3F56-C859-4C38-B28B-A2653E88F60D}" type="slidenum">
              <a:rPr lang="en-US"/>
              <a:pPr/>
              <a:t>‹Nr.›</a:t>
            </a:fld>
            <a:endParaRPr lang="en-US"/>
          </a:p>
        </p:txBody>
      </p:sp>
      <p:sp>
        <p:nvSpPr>
          <p:cNvPr id="18" name="Rectangle 5"/>
          <p:cNvSpPr>
            <a:spLocks noGrp="1" noChangeArrowheads="1"/>
          </p:cNvSpPr>
          <p:nvPr>
            <p:ph type="ftr" sz="quarter" idx="22"/>
          </p:nvPr>
        </p:nvSpPr>
        <p:spPr>
          <a:xfrm>
            <a:off x="2743200" y="6457950"/>
            <a:ext cx="3657600" cy="303213"/>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322812101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3 w/headline and captions">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81000" y="1219200"/>
            <a:ext cx="8305800" cy="990600"/>
          </a:xfrm>
          <a:prstGeom prst="rect">
            <a:avLst/>
          </a:prstGeom>
        </p:spPr>
        <p:txBody>
          <a:bodyPr/>
          <a:lstStyle>
            <a:lvl1pPr>
              <a:defRPr sz="20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11" name="Title 1"/>
          <p:cNvSpPr>
            <a:spLocks noGrp="1"/>
          </p:cNvSpPr>
          <p:nvPr>
            <p:ph type="title"/>
          </p:nvPr>
        </p:nvSpPr>
        <p:spPr>
          <a:xfrm>
            <a:off x="381000" y="304800"/>
            <a:ext cx="8316913" cy="917575"/>
          </a:xfrm>
          <a:prstGeom prst="rect">
            <a:avLst/>
          </a:prstGeom>
        </p:spPr>
        <p:txBody>
          <a:bodyPr/>
          <a:lstStyle/>
          <a:p>
            <a:r>
              <a:rPr lang="en-US" smtClean="0"/>
              <a:t>Click to edit Master title style</a:t>
            </a:r>
            <a:endParaRPr lang="en-US"/>
          </a:p>
        </p:txBody>
      </p:sp>
      <p:sp>
        <p:nvSpPr>
          <p:cNvPr id="14" name="Content Placeholder 3"/>
          <p:cNvSpPr>
            <a:spLocks noGrp="1"/>
          </p:cNvSpPr>
          <p:nvPr>
            <p:ph sz="half" idx="22"/>
          </p:nvPr>
        </p:nvSpPr>
        <p:spPr>
          <a:xfrm>
            <a:off x="381000" y="2362200"/>
            <a:ext cx="2743200" cy="2743200"/>
          </a:xfrm>
          <a:prstGeom prst="rect">
            <a:avLst/>
          </a:prstGeom>
          <a:ln>
            <a:solidFill>
              <a:schemeClr val="bg2"/>
            </a:solidFill>
          </a:ln>
        </p:spPr>
        <p:txBody>
          <a:bodyPr/>
          <a:lstStyle>
            <a:lvl1pPr>
              <a:defRPr sz="14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p:txBody>
      </p:sp>
      <p:sp>
        <p:nvSpPr>
          <p:cNvPr id="15" name="Content Placeholder 3"/>
          <p:cNvSpPr>
            <a:spLocks noGrp="1"/>
          </p:cNvSpPr>
          <p:nvPr>
            <p:ph sz="half" idx="23"/>
          </p:nvPr>
        </p:nvSpPr>
        <p:spPr>
          <a:xfrm>
            <a:off x="3202914" y="2362200"/>
            <a:ext cx="2743200" cy="2743200"/>
          </a:xfrm>
          <a:prstGeom prst="rect">
            <a:avLst/>
          </a:prstGeom>
          <a:ln>
            <a:solidFill>
              <a:schemeClr val="bg2"/>
            </a:solidFill>
          </a:ln>
        </p:spPr>
        <p:txBody>
          <a:bodyPr/>
          <a:lstStyle>
            <a:lvl1pPr>
              <a:defRPr sz="14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p:txBody>
      </p:sp>
      <p:sp>
        <p:nvSpPr>
          <p:cNvPr id="16" name="Content Placeholder 18"/>
          <p:cNvSpPr>
            <a:spLocks noGrp="1"/>
          </p:cNvSpPr>
          <p:nvPr>
            <p:ph sz="quarter" idx="24"/>
          </p:nvPr>
        </p:nvSpPr>
        <p:spPr>
          <a:xfrm>
            <a:off x="6024827" y="2362200"/>
            <a:ext cx="2743200" cy="2743200"/>
          </a:xfrm>
          <a:prstGeom prst="rect">
            <a:avLst/>
          </a:prstGeom>
          <a:ln>
            <a:solidFill>
              <a:schemeClr val="bg2"/>
            </a:solidFill>
          </a:ln>
        </p:spPr>
        <p:txBody>
          <a:bodyPr/>
          <a:lstStyle>
            <a:lvl1pPr>
              <a:defRPr sz="1400"/>
            </a:lvl1pPr>
            <a:lvl2pPr>
              <a:defRPr sz="1600"/>
            </a:lvl2pPr>
            <a:lvl3pPr>
              <a:defRPr sz="1400"/>
            </a:lvl3pPr>
            <a:lvl4pPr>
              <a:defRPr sz="1400"/>
            </a:lvl4pPr>
            <a:lvl5pPr>
              <a:defRPr sz="1400"/>
            </a:lvl5pPr>
          </a:lstStyle>
          <a:p>
            <a:pPr lvl="0"/>
            <a:r>
              <a:rPr lang="en-US" dirty="0" smtClean="0"/>
              <a:t>Click to edit Master text styles</a:t>
            </a:r>
          </a:p>
        </p:txBody>
      </p:sp>
      <p:sp>
        <p:nvSpPr>
          <p:cNvPr id="18" name="Text Placeholder 2"/>
          <p:cNvSpPr>
            <a:spLocks noGrp="1"/>
          </p:cNvSpPr>
          <p:nvPr>
            <p:ph type="body" idx="25"/>
          </p:nvPr>
        </p:nvSpPr>
        <p:spPr>
          <a:xfrm>
            <a:off x="381000" y="5105400"/>
            <a:ext cx="2743200" cy="685800"/>
          </a:xfrm>
          <a:prstGeom prst="rect">
            <a:avLst/>
          </a:prstGeom>
          <a:solidFill>
            <a:schemeClr val="bg2"/>
          </a:solidFill>
          <a:ln>
            <a:solidFill>
              <a:schemeClr val="bg2"/>
            </a:solidFill>
          </a:ln>
        </p:spPr>
        <p:txBody>
          <a:bodyPr anchor="ctr"/>
          <a:lstStyle>
            <a:lvl1pPr marL="0" indent="0" algn="ctr">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0" name="Text Placeholder 2"/>
          <p:cNvSpPr>
            <a:spLocks noGrp="1"/>
          </p:cNvSpPr>
          <p:nvPr>
            <p:ph type="body" idx="26"/>
          </p:nvPr>
        </p:nvSpPr>
        <p:spPr>
          <a:xfrm>
            <a:off x="3202914" y="5105400"/>
            <a:ext cx="2743200" cy="685800"/>
          </a:xfrm>
          <a:prstGeom prst="rect">
            <a:avLst/>
          </a:prstGeom>
          <a:solidFill>
            <a:schemeClr val="bg2"/>
          </a:solidFill>
          <a:ln>
            <a:solidFill>
              <a:schemeClr val="bg2"/>
            </a:solidFill>
          </a:ln>
        </p:spPr>
        <p:txBody>
          <a:bodyPr anchor="ctr"/>
          <a:lstStyle>
            <a:lvl1pPr marL="0" indent="0" algn="ctr">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1" name="Text Placeholder 2"/>
          <p:cNvSpPr>
            <a:spLocks noGrp="1"/>
          </p:cNvSpPr>
          <p:nvPr>
            <p:ph type="body" idx="27"/>
          </p:nvPr>
        </p:nvSpPr>
        <p:spPr>
          <a:xfrm>
            <a:off x="6024827" y="5105400"/>
            <a:ext cx="2743200" cy="685800"/>
          </a:xfrm>
          <a:prstGeom prst="rect">
            <a:avLst/>
          </a:prstGeom>
          <a:solidFill>
            <a:schemeClr val="bg2"/>
          </a:solidFill>
          <a:ln>
            <a:solidFill>
              <a:schemeClr val="bg2"/>
            </a:solidFill>
          </a:ln>
        </p:spPr>
        <p:txBody>
          <a:bodyPr anchor="ctr"/>
          <a:lstStyle>
            <a:lvl1pPr marL="0" indent="0" algn="ctr">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0" name="Rectangle 6"/>
          <p:cNvSpPr>
            <a:spLocks noGrp="1" noChangeArrowheads="1"/>
          </p:cNvSpPr>
          <p:nvPr>
            <p:ph type="sldNum" sz="quarter" idx="28"/>
          </p:nvPr>
        </p:nvSpPr>
        <p:spPr>
          <a:xfrm>
            <a:off x="8294688" y="6418263"/>
            <a:ext cx="511175" cy="298450"/>
          </a:xfrm>
          <a:prstGeom prst="rect">
            <a:avLst/>
          </a:prstGeom>
          <a:ln/>
        </p:spPr>
        <p:txBody>
          <a:bodyPr/>
          <a:lstStyle>
            <a:lvl1pPr>
              <a:defRPr/>
            </a:lvl1pPr>
          </a:lstStyle>
          <a:p>
            <a:fld id="{CCA9F5A0-42D5-4076-9F2A-2DD48EDA1E5D}" type="slidenum">
              <a:rPr lang="en-US"/>
              <a:pPr/>
              <a:t>‹Nr.›</a:t>
            </a:fld>
            <a:endParaRPr lang="en-US"/>
          </a:p>
        </p:txBody>
      </p:sp>
      <p:sp>
        <p:nvSpPr>
          <p:cNvPr id="12" name="Rectangle 5"/>
          <p:cNvSpPr>
            <a:spLocks noGrp="1" noChangeArrowheads="1"/>
          </p:cNvSpPr>
          <p:nvPr>
            <p:ph type="ftr" sz="quarter" idx="29"/>
          </p:nvPr>
        </p:nvSpPr>
        <p:spPr>
          <a:xfrm>
            <a:off x="2743200" y="6457950"/>
            <a:ext cx="3657600" cy="303213"/>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172489269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rocess 1- 3 items">
    <p:spTree>
      <p:nvGrpSpPr>
        <p:cNvPr id="1" name=""/>
        <p:cNvGrpSpPr/>
        <p:nvPr/>
      </p:nvGrpSpPr>
      <p:grpSpPr>
        <a:xfrm>
          <a:off x="0" y="0"/>
          <a:ext cx="0" cy="0"/>
          <a:chOff x="0" y="0"/>
          <a:chExt cx="0" cy="0"/>
        </a:xfrm>
      </p:grpSpPr>
      <p:sp>
        <p:nvSpPr>
          <p:cNvPr id="6" name="Line 21"/>
          <p:cNvSpPr>
            <a:spLocks noChangeShapeType="1"/>
          </p:cNvSpPr>
          <p:nvPr/>
        </p:nvSpPr>
        <p:spPr bwMode="auto">
          <a:xfrm>
            <a:off x="344488" y="6308725"/>
            <a:ext cx="8458200" cy="0"/>
          </a:xfrm>
          <a:prstGeom prst="line">
            <a:avLst/>
          </a:prstGeom>
          <a:noFill/>
          <a:ln w="15875">
            <a:solidFill>
              <a:schemeClr val="accent6"/>
            </a:solidFill>
            <a:round/>
            <a:headEnd/>
            <a:tailEnd/>
          </a:ln>
        </p:spPr>
        <p:txBody>
          <a:bodyPr wrap="none" anchor="ctr"/>
          <a:lstStyle/>
          <a:p>
            <a:pPr>
              <a:defRPr/>
            </a:pPr>
            <a:endParaRPr lang="en-US" dirty="0">
              <a:latin typeface="Arial" pitchFamily="-109" charset="0"/>
              <a:ea typeface="Arial" pitchFamily="-109" charset="0"/>
              <a:cs typeface="Arial" pitchFamily="-109" charset="0"/>
            </a:endParaRPr>
          </a:p>
        </p:txBody>
      </p:sp>
      <p:sp>
        <p:nvSpPr>
          <p:cNvPr id="7" name="Line 21"/>
          <p:cNvSpPr>
            <a:spLocks noChangeShapeType="1"/>
          </p:cNvSpPr>
          <p:nvPr/>
        </p:nvSpPr>
        <p:spPr bwMode="auto">
          <a:xfrm>
            <a:off x="344488" y="1125538"/>
            <a:ext cx="8458200" cy="0"/>
          </a:xfrm>
          <a:prstGeom prst="line">
            <a:avLst/>
          </a:prstGeom>
          <a:noFill/>
          <a:ln w="15875">
            <a:solidFill>
              <a:srgbClr val="51626F"/>
            </a:solidFill>
            <a:round/>
            <a:headEnd/>
            <a:tailEnd/>
          </a:ln>
        </p:spPr>
        <p:txBody>
          <a:bodyPr wrap="none" anchor="ctr"/>
          <a:lstStyle/>
          <a:p>
            <a:pPr>
              <a:defRPr/>
            </a:pPr>
            <a:endParaRPr lang="en-US" dirty="0">
              <a:latin typeface="Arial" pitchFamily="-109" charset="0"/>
              <a:ea typeface="Arial" pitchFamily="-109" charset="0"/>
              <a:cs typeface="Arial" pitchFamily="-109" charset="0"/>
            </a:endParaRPr>
          </a:p>
        </p:txBody>
      </p:sp>
      <p:pic>
        <p:nvPicPr>
          <p:cNvPr id="8"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1238" y="6430963"/>
            <a:ext cx="10969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62856" r:id="rId4" imgW="0" imgH="0" progId="PowerPoint.Show.8">
                  <p:embed/>
                </p:oleObj>
              </mc:Choice>
              <mc:Fallback>
                <p:oleObj r:id="rId4" imgW="0" imgH="0" progId="PowerPoint.Show.8">
                  <p:embed/>
                  <p:pic>
                    <p:nvPicPr>
                      <p:cNvPr id="0" name="AutoShape 14"/>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rgbClr val="637A8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BAD6EB"/>
                              </a:outerShdw>
                            </a:effectLst>
                          </a14:hiddenEffects>
                        </a:ext>
                      </a:extLst>
                    </p:spPr>
                  </p:pic>
                </p:oleObj>
              </mc:Fallback>
            </mc:AlternateContent>
          </a:graphicData>
        </a:graphic>
      </p:graphicFrame>
      <p:graphicFrame>
        <p:nvGraphicFramePr>
          <p:cNvPr id="10" name="Rectangle 5"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62857" r:id="rId5" imgW="0" imgH="0" progId="PowerPoint.Show.8">
                  <p:embed/>
                </p:oleObj>
              </mc:Choice>
              <mc:Fallback>
                <p:oleObj r:id="rId5" imgW="0" imgH="0" progId="PowerPoint.Show.8">
                  <p:embed/>
                  <p:pic>
                    <p:nvPicPr>
                      <p:cNvPr id="0" name="AutoShape 15"/>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rgbClr val="637A8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BAD6EB"/>
                              </a:outerShdw>
                            </a:effectLst>
                          </a14:hiddenEffects>
                        </a:ext>
                      </a:extLst>
                    </p:spPr>
                  </p:pic>
                </p:oleObj>
              </mc:Fallback>
            </mc:AlternateContent>
          </a:graphicData>
        </a:graphic>
      </p:graphicFrame>
      <p:sp>
        <p:nvSpPr>
          <p:cNvPr id="12" name="TextBox 11"/>
          <p:cNvSpPr txBox="1"/>
          <p:nvPr userDrawn="1"/>
        </p:nvSpPr>
        <p:spPr bwMode="auto">
          <a:xfrm>
            <a:off x="304800" y="6457950"/>
            <a:ext cx="1295400" cy="233363"/>
          </a:xfrm>
          <a:prstGeom prst="rect">
            <a:avLst/>
          </a:prstGeom>
          <a:noFill/>
          <a:ln w="9525">
            <a:noFill/>
            <a:miter lim="800000"/>
            <a:headEnd/>
            <a:tailEnd/>
          </a:ln>
        </p:spPr>
        <p:txBody>
          <a:bodyPr anchor="ctr">
            <a:spAutoFit/>
          </a:bodyPr>
          <a:lstStyle>
            <a:lvl1pPr eaLnBrk="0" hangingPunct="0">
              <a:defRPr sz="2700">
                <a:solidFill>
                  <a:schemeClr val="tx1"/>
                </a:solidFill>
                <a:latin typeface="Arial" charset="0"/>
                <a:cs typeface="Arial" charset="0"/>
              </a:defRPr>
            </a:lvl1pPr>
            <a:lvl2pPr marL="37931725" indent="-37474525" eaLnBrk="0" hangingPunct="0">
              <a:defRPr sz="2700">
                <a:solidFill>
                  <a:schemeClr val="tx1"/>
                </a:solidFill>
                <a:latin typeface="Arial" charset="0"/>
                <a:cs typeface="Arial" charset="0"/>
              </a:defRPr>
            </a:lvl2pPr>
            <a:lvl3pPr eaLnBrk="0" hangingPunct="0">
              <a:defRPr sz="2700">
                <a:solidFill>
                  <a:schemeClr val="tx1"/>
                </a:solidFill>
                <a:latin typeface="Arial" charset="0"/>
                <a:cs typeface="Arial" charset="0"/>
              </a:defRPr>
            </a:lvl3pPr>
            <a:lvl4pPr eaLnBrk="0" hangingPunct="0">
              <a:defRPr sz="2700">
                <a:solidFill>
                  <a:schemeClr val="tx1"/>
                </a:solidFill>
                <a:latin typeface="Arial" charset="0"/>
                <a:cs typeface="Arial" charset="0"/>
              </a:defRPr>
            </a:lvl4pPr>
            <a:lvl5pPr eaLnBrk="0" hangingPunct="0">
              <a:defRPr sz="2700">
                <a:solidFill>
                  <a:schemeClr val="tx1"/>
                </a:solidFill>
                <a:latin typeface="Arial" charset="0"/>
                <a:cs typeface="Arial" charset="0"/>
              </a:defRPr>
            </a:lvl5pPr>
            <a:lvl6pPr marL="457200" eaLnBrk="0" fontAlgn="base" hangingPunct="0">
              <a:spcBef>
                <a:spcPct val="0"/>
              </a:spcBef>
              <a:spcAft>
                <a:spcPct val="0"/>
              </a:spcAft>
              <a:defRPr sz="2700">
                <a:solidFill>
                  <a:schemeClr val="tx1"/>
                </a:solidFill>
                <a:latin typeface="Arial" charset="0"/>
                <a:cs typeface="Arial" charset="0"/>
              </a:defRPr>
            </a:lvl6pPr>
            <a:lvl7pPr marL="914400" eaLnBrk="0" fontAlgn="base" hangingPunct="0">
              <a:spcBef>
                <a:spcPct val="0"/>
              </a:spcBef>
              <a:spcAft>
                <a:spcPct val="0"/>
              </a:spcAft>
              <a:defRPr sz="2700">
                <a:solidFill>
                  <a:schemeClr val="tx1"/>
                </a:solidFill>
                <a:latin typeface="Arial" charset="0"/>
                <a:cs typeface="Arial" charset="0"/>
              </a:defRPr>
            </a:lvl7pPr>
            <a:lvl8pPr marL="1371600" eaLnBrk="0" fontAlgn="base" hangingPunct="0">
              <a:spcBef>
                <a:spcPct val="0"/>
              </a:spcBef>
              <a:spcAft>
                <a:spcPct val="0"/>
              </a:spcAft>
              <a:defRPr sz="2700">
                <a:solidFill>
                  <a:schemeClr val="tx1"/>
                </a:solidFill>
                <a:latin typeface="Arial" charset="0"/>
                <a:cs typeface="Arial" charset="0"/>
              </a:defRPr>
            </a:lvl8pPr>
            <a:lvl9pPr marL="1828800" eaLnBrk="0" fontAlgn="base" hangingPunct="0">
              <a:spcBef>
                <a:spcPct val="0"/>
              </a:spcBef>
              <a:spcAft>
                <a:spcPct val="0"/>
              </a:spcAft>
              <a:defRPr sz="2700">
                <a:solidFill>
                  <a:schemeClr val="tx1"/>
                </a:solidFill>
                <a:latin typeface="Arial" charset="0"/>
                <a:cs typeface="Arial" charset="0"/>
              </a:defRPr>
            </a:lvl9pPr>
          </a:lstStyle>
          <a:p>
            <a:pPr>
              <a:lnSpc>
                <a:spcPct val="90000"/>
              </a:lnSpc>
            </a:pPr>
            <a:r>
              <a:rPr lang="en-US" sz="1000">
                <a:solidFill>
                  <a:schemeClr val="accent1"/>
                </a:solidFill>
              </a:rPr>
              <a:t>lyondellbasell.com</a:t>
            </a:r>
          </a:p>
          <a:p>
            <a:pPr>
              <a:lnSpc>
                <a:spcPct val="90000"/>
              </a:lnSpc>
            </a:pPr>
            <a:endParaRPr lang="en-US" sz="1000">
              <a:solidFill>
                <a:schemeClr val="accent1"/>
              </a:solidFill>
            </a:endParaRPr>
          </a:p>
        </p:txBody>
      </p:sp>
      <p:sp>
        <p:nvSpPr>
          <p:cNvPr id="13" name="Right Arrow 12"/>
          <p:cNvSpPr/>
          <p:nvPr userDrawn="1"/>
        </p:nvSpPr>
        <p:spPr>
          <a:xfrm rot="10800000">
            <a:off x="4292600" y="4533900"/>
            <a:ext cx="660400" cy="609600"/>
          </a:xfrm>
          <a:prstGeom prst="rightArrow">
            <a:avLst>
              <a:gd name="adj1" fmla="val 47221"/>
              <a:gd name="adj2" fmla="val 55556"/>
            </a:avLst>
          </a:prstGeom>
          <a:gradFill flip="none" rotWithShape="1">
            <a:gsLst>
              <a:gs pos="0">
                <a:schemeClr val="bg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7" name="Group 37"/>
          <p:cNvGrpSpPr>
            <a:grpSpLocks/>
          </p:cNvGrpSpPr>
          <p:nvPr userDrawn="1"/>
        </p:nvGrpSpPr>
        <p:grpSpPr bwMode="auto">
          <a:xfrm>
            <a:off x="5181600" y="2514600"/>
            <a:ext cx="2552700" cy="2362200"/>
            <a:chOff x="5378958" y="1447800"/>
            <a:chExt cx="2552701" cy="2362200"/>
          </a:xfrm>
        </p:grpSpPr>
        <p:sp>
          <p:nvSpPr>
            <p:cNvPr id="18" name="Block Arc 17"/>
            <p:cNvSpPr/>
            <p:nvPr userDrawn="1"/>
          </p:nvSpPr>
          <p:spPr>
            <a:xfrm>
              <a:off x="5378958" y="1447800"/>
              <a:ext cx="2362201" cy="2362200"/>
            </a:xfrm>
            <a:prstGeom prst="blockArc">
              <a:avLst>
                <a:gd name="adj1" fmla="val 16196815"/>
                <a:gd name="adj2" fmla="val 21576961"/>
                <a:gd name="adj3" fmla="val 10778"/>
              </a:avLst>
            </a:prstGeom>
            <a:gradFill flip="none" rotWithShape="1">
              <a:gsLst>
                <a:gs pos="0">
                  <a:schemeClr val="bg2"/>
                </a:gs>
                <a:gs pos="8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tx1"/>
                </a:solidFill>
                <a:cs typeface="Arial" charset="0"/>
              </a:endParaRPr>
            </a:p>
          </p:txBody>
        </p:sp>
        <p:sp>
          <p:nvSpPr>
            <p:cNvPr id="19" name="Right Arrow 18"/>
            <p:cNvSpPr/>
            <p:nvPr userDrawn="1"/>
          </p:nvSpPr>
          <p:spPr>
            <a:xfrm rot="5400000">
              <a:off x="7457790" y="2455069"/>
              <a:ext cx="338138" cy="609600"/>
            </a:xfrm>
            <a:prstGeom prst="rightArrow">
              <a:avLst>
                <a:gd name="adj1" fmla="val 0"/>
                <a:gd name="adj2"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cs typeface="Arial" charset="0"/>
              </a:endParaRPr>
            </a:p>
          </p:txBody>
        </p:sp>
      </p:grpSp>
      <p:sp>
        <p:nvSpPr>
          <p:cNvPr id="20" name="Block Arc 19"/>
          <p:cNvSpPr/>
          <p:nvPr userDrawn="1"/>
        </p:nvSpPr>
        <p:spPr>
          <a:xfrm rot="16200000">
            <a:off x="1219200" y="2362200"/>
            <a:ext cx="2362200" cy="2362200"/>
          </a:xfrm>
          <a:prstGeom prst="blockArc">
            <a:avLst>
              <a:gd name="adj1" fmla="val 16196815"/>
              <a:gd name="adj2" fmla="val 21576961"/>
              <a:gd name="adj3" fmla="val 10778"/>
            </a:avLst>
          </a:prstGeom>
          <a:gradFill flip="none" rotWithShape="1">
            <a:gsLst>
              <a:gs pos="0">
                <a:schemeClr val="bg2"/>
              </a:gs>
              <a:gs pos="8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tx1"/>
              </a:solidFill>
              <a:cs typeface="Arial" charset="0"/>
            </a:endParaRPr>
          </a:p>
        </p:txBody>
      </p:sp>
      <p:sp>
        <p:nvSpPr>
          <p:cNvPr id="21" name="Right Arrow 20"/>
          <p:cNvSpPr/>
          <p:nvPr userDrawn="1"/>
        </p:nvSpPr>
        <p:spPr>
          <a:xfrm>
            <a:off x="2362200" y="2176463"/>
            <a:ext cx="338138" cy="609600"/>
          </a:xfrm>
          <a:prstGeom prst="rightArrow">
            <a:avLst>
              <a:gd name="adj1" fmla="val 0"/>
              <a:gd name="adj2" fmla="val 100000"/>
            </a:avLst>
          </a:prstGeom>
          <a:solidFill>
            <a:srgbClr val="0096D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cs typeface="Arial" charset="0"/>
            </a:endParaRPr>
          </a:p>
        </p:txBody>
      </p:sp>
      <p:sp>
        <p:nvSpPr>
          <p:cNvPr id="11" name="Title 1"/>
          <p:cNvSpPr>
            <a:spLocks noGrp="1"/>
          </p:cNvSpPr>
          <p:nvPr>
            <p:ph type="title"/>
          </p:nvPr>
        </p:nvSpPr>
        <p:spPr>
          <a:xfrm>
            <a:off x="381000" y="304800"/>
            <a:ext cx="8316913" cy="917575"/>
          </a:xfrm>
          <a:prstGeom prst="rect">
            <a:avLst/>
          </a:prstGeom>
        </p:spPr>
        <p:txBody>
          <a:bodyPr/>
          <a:lstStyle/>
          <a:p>
            <a:r>
              <a:rPr lang="en-US" smtClean="0"/>
              <a:t>Click to edit Master title style</a:t>
            </a:r>
            <a:endParaRPr lang="en-US"/>
          </a:p>
        </p:txBody>
      </p:sp>
      <p:sp>
        <p:nvSpPr>
          <p:cNvPr id="14" name="Content Placeholder 3"/>
          <p:cNvSpPr>
            <a:spLocks noGrp="1"/>
          </p:cNvSpPr>
          <p:nvPr>
            <p:ph sz="half" idx="22"/>
          </p:nvPr>
        </p:nvSpPr>
        <p:spPr>
          <a:xfrm>
            <a:off x="2743200" y="1447800"/>
            <a:ext cx="3657600" cy="1600200"/>
          </a:xfrm>
          <a:prstGeom prst="rect">
            <a:avLst/>
          </a:prstGeom>
          <a:solidFill>
            <a:srgbClr val="BAD6EB"/>
          </a:solidFill>
          <a:ln>
            <a:solidFill>
              <a:schemeClr val="bg2"/>
            </a:solidFill>
          </a:ln>
        </p:spPr>
        <p:txBody>
          <a:bodyPr/>
          <a:lstStyle>
            <a:lvl1pPr>
              <a:defRPr sz="14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p:txBody>
      </p:sp>
      <p:sp>
        <p:nvSpPr>
          <p:cNvPr id="15" name="Content Placeholder 3"/>
          <p:cNvSpPr>
            <a:spLocks noGrp="1"/>
          </p:cNvSpPr>
          <p:nvPr>
            <p:ph sz="half" idx="23"/>
          </p:nvPr>
        </p:nvSpPr>
        <p:spPr>
          <a:xfrm>
            <a:off x="4959858" y="4038600"/>
            <a:ext cx="3657600" cy="1600200"/>
          </a:xfrm>
          <a:prstGeom prst="rect">
            <a:avLst/>
          </a:prstGeom>
          <a:solidFill>
            <a:srgbClr val="BAD6EB"/>
          </a:solidFill>
          <a:ln>
            <a:solidFill>
              <a:schemeClr val="bg2"/>
            </a:solidFill>
          </a:ln>
        </p:spPr>
        <p:txBody>
          <a:bodyPr/>
          <a:lstStyle>
            <a:lvl1pPr>
              <a:defRPr sz="14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p:txBody>
      </p:sp>
      <p:sp>
        <p:nvSpPr>
          <p:cNvPr id="16" name="Content Placeholder 18"/>
          <p:cNvSpPr>
            <a:spLocks noGrp="1"/>
          </p:cNvSpPr>
          <p:nvPr>
            <p:ph sz="quarter" idx="24"/>
          </p:nvPr>
        </p:nvSpPr>
        <p:spPr>
          <a:xfrm>
            <a:off x="533400" y="3543301"/>
            <a:ext cx="3657600" cy="1600200"/>
          </a:xfrm>
          <a:prstGeom prst="rect">
            <a:avLst/>
          </a:prstGeom>
          <a:solidFill>
            <a:srgbClr val="BAD6EB"/>
          </a:solidFill>
          <a:ln>
            <a:solidFill>
              <a:schemeClr val="bg2"/>
            </a:solidFill>
          </a:ln>
        </p:spPr>
        <p:txBody>
          <a:bodyPr/>
          <a:lstStyle>
            <a:lvl1pPr>
              <a:defRPr sz="1400"/>
            </a:lvl1pPr>
            <a:lvl2pPr>
              <a:defRPr sz="1600"/>
            </a:lvl2pPr>
            <a:lvl3pPr>
              <a:defRPr sz="1400"/>
            </a:lvl3pPr>
            <a:lvl4pPr>
              <a:defRPr sz="1400"/>
            </a:lvl4pPr>
            <a:lvl5pPr>
              <a:defRPr sz="1400"/>
            </a:lvl5pPr>
          </a:lstStyle>
          <a:p>
            <a:pPr lvl="0"/>
            <a:r>
              <a:rPr lang="en-US" dirty="0" smtClean="0"/>
              <a:t>Click to edit Master text styles</a:t>
            </a:r>
          </a:p>
        </p:txBody>
      </p:sp>
      <p:sp>
        <p:nvSpPr>
          <p:cNvPr id="22" name="Rectangle 6"/>
          <p:cNvSpPr>
            <a:spLocks noGrp="1" noChangeArrowheads="1"/>
          </p:cNvSpPr>
          <p:nvPr userDrawn="1">
            <p:ph type="sldNum" sz="quarter" idx="25"/>
          </p:nvPr>
        </p:nvSpPr>
        <p:spPr>
          <a:xfrm>
            <a:off x="8294688" y="6418263"/>
            <a:ext cx="511175" cy="298450"/>
          </a:xfrm>
          <a:prstGeom prst="rect">
            <a:avLst/>
          </a:prstGeom>
        </p:spPr>
        <p:txBody>
          <a:bodyPr/>
          <a:lstStyle>
            <a:lvl1pPr>
              <a:defRPr/>
            </a:lvl1pPr>
          </a:lstStyle>
          <a:p>
            <a:fld id="{E4039FDF-519B-4109-8E37-E18867198D0F}" type="slidenum">
              <a:rPr lang="en-US"/>
              <a:pPr/>
              <a:t>‹Nr.›</a:t>
            </a:fld>
            <a:endParaRPr lang="en-US"/>
          </a:p>
        </p:txBody>
      </p:sp>
      <p:sp>
        <p:nvSpPr>
          <p:cNvPr id="23" name="Rectangle 5"/>
          <p:cNvSpPr>
            <a:spLocks noGrp="1" noChangeArrowheads="1"/>
          </p:cNvSpPr>
          <p:nvPr userDrawn="1">
            <p:ph type="ftr" sz="quarter" idx="26"/>
          </p:nvPr>
        </p:nvSpPr>
        <p:spPr>
          <a:xfrm>
            <a:off x="2743200" y="6457950"/>
            <a:ext cx="3657600" cy="303213"/>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27394790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rocess 2- 4 items">
    <p:spTree>
      <p:nvGrpSpPr>
        <p:cNvPr id="1" name=""/>
        <p:cNvGrpSpPr/>
        <p:nvPr/>
      </p:nvGrpSpPr>
      <p:grpSpPr>
        <a:xfrm>
          <a:off x="0" y="0"/>
          <a:ext cx="0" cy="0"/>
          <a:chOff x="0" y="0"/>
          <a:chExt cx="0" cy="0"/>
        </a:xfrm>
      </p:grpSpPr>
      <p:sp>
        <p:nvSpPr>
          <p:cNvPr id="7" name="Line 21"/>
          <p:cNvSpPr>
            <a:spLocks noChangeShapeType="1"/>
          </p:cNvSpPr>
          <p:nvPr/>
        </p:nvSpPr>
        <p:spPr bwMode="auto">
          <a:xfrm>
            <a:off x="344488" y="6308725"/>
            <a:ext cx="8458200" cy="0"/>
          </a:xfrm>
          <a:prstGeom prst="line">
            <a:avLst/>
          </a:prstGeom>
          <a:noFill/>
          <a:ln w="15875">
            <a:solidFill>
              <a:schemeClr val="accent6"/>
            </a:solidFill>
            <a:round/>
            <a:headEnd/>
            <a:tailEnd/>
          </a:ln>
        </p:spPr>
        <p:txBody>
          <a:bodyPr wrap="none" anchor="ctr"/>
          <a:lstStyle/>
          <a:p>
            <a:pPr>
              <a:defRPr/>
            </a:pPr>
            <a:endParaRPr lang="en-US" dirty="0">
              <a:latin typeface="Arial" pitchFamily="-109" charset="0"/>
              <a:ea typeface="Arial" pitchFamily="-109" charset="0"/>
              <a:cs typeface="Arial" pitchFamily="-109" charset="0"/>
            </a:endParaRPr>
          </a:p>
        </p:txBody>
      </p:sp>
      <p:sp>
        <p:nvSpPr>
          <p:cNvPr id="8" name="Line 21"/>
          <p:cNvSpPr>
            <a:spLocks noChangeShapeType="1"/>
          </p:cNvSpPr>
          <p:nvPr/>
        </p:nvSpPr>
        <p:spPr bwMode="auto">
          <a:xfrm>
            <a:off x="344488" y="1125538"/>
            <a:ext cx="8458200" cy="0"/>
          </a:xfrm>
          <a:prstGeom prst="line">
            <a:avLst/>
          </a:prstGeom>
          <a:noFill/>
          <a:ln w="15875">
            <a:solidFill>
              <a:srgbClr val="51626F"/>
            </a:solidFill>
            <a:round/>
            <a:headEnd/>
            <a:tailEnd/>
          </a:ln>
        </p:spPr>
        <p:txBody>
          <a:bodyPr wrap="none" anchor="ctr"/>
          <a:lstStyle/>
          <a:p>
            <a:pPr>
              <a:defRPr/>
            </a:pPr>
            <a:endParaRPr lang="en-US" dirty="0">
              <a:latin typeface="Arial" pitchFamily="-109" charset="0"/>
              <a:ea typeface="Arial" pitchFamily="-109" charset="0"/>
              <a:cs typeface="Arial" pitchFamily="-109" charset="0"/>
            </a:endParaRPr>
          </a:p>
        </p:txBody>
      </p:sp>
      <p:pic>
        <p:nvPicPr>
          <p:cNvPr id="9"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1238" y="6430963"/>
            <a:ext cx="10969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63880" r:id="rId4" imgW="0" imgH="0" progId="PowerPoint.Show.8">
                  <p:embed/>
                </p:oleObj>
              </mc:Choice>
              <mc:Fallback>
                <p:oleObj r:id="rId4" imgW="0" imgH="0" progId="PowerPoint.Show.8">
                  <p:embed/>
                  <p:pic>
                    <p:nvPicPr>
                      <p:cNvPr id="0" name="AutoShape 14"/>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rgbClr val="637A8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BAD6EB"/>
                              </a:outerShdw>
                            </a:effectLst>
                          </a14:hiddenEffects>
                        </a:ext>
                      </a:extLst>
                    </p:spPr>
                  </p:pic>
                </p:oleObj>
              </mc:Fallback>
            </mc:AlternateContent>
          </a:graphicData>
        </a:graphic>
      </p:graphicFrame>
      <p:graphicFrame>
        <p:nvGraphicFramePr>
          <p:cNvPr id="13" name="Rectangle 5"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63881" r:id="rId5" imgW="0" imgH="0" progId="PowerPoint.Show.8">
                  <p:embed/>
                </p:oleObj>
              </mc:Choice>
              <mc:Fallback>
                <p:oleObj r:id="rId5" imgW="0" imgH="0" progId="PowerPoint.Show.8">
                  <p:embed/>
                  <p:pic>
                    <p:nvPicPr>
                      <p:cNvPr id="0" name="AutoShape 15"/>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rgbClr val="637A8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BAD6EB"/>
                              </a:outerShdw>
                            </a:effectLst>
                          </a14:hiddenEffects>
                        </a:ext>
                      </a:extLst>
                    </p:spPr>
                  </p:pic>
                </p:oleObj>
              </mc:Fallback>
            </mc:AlternateContent>
          </a:graphicData>
        </a:graphic>
      </p:graphicFrame>
      <p:sp>
        <p:nvSpPr>
          <p:cNvPr id="17" name="TextBox 16"/>
          <p:cNvSpPr txBox="1"/>
          <p:nvPr userDrawn="1"/>
        </p:nvSpPr>
        <p:spPr bwMode="auto">
          <a:xfrm>
            <a:off x="304800" y="6457950"/>
            <a:ext cx="1295400" cy="233363"/>
          </a:xfrm>
          <a:prstGeom prst="rect">
            <a:avLst/>
          </a:prstGeom>
          <a:noFill/>
          <a:ln w="9525">
            <a:noFill/>
            <a:miter lim="800000"/>
            <a:headEnd/>
            <a:tailEnd/>
          </a:ln>
        </p:spPr>
        <p:txBody>
          <a:bodyPr anchor="ctr">
            <a:spAutoFit/>
          </a:bodyPr>
          <a:lstStyle>
            <a:lvl1pPr eaLnBrk="0" hangingPunct="0">
              <a:defRPr sz="2700">
                <a:solidFill>
                  <a:schemeClr val="tx1"/>
                </a:solidFill>
                <a:latin typeface="Arial" charset="0"/>
                <a:cs typeface="Arial" charset="0"/>
              </a:defRPr>
            </a:lvl1pPr>
            <a:lvl2pPr marL="37931725" indent="-37474525" eaLnBrk="0" hangingPunct="0">
              <a:defRPr sz="2700">
                <a:solidFill>
                  <a:schemeClr val="tx1"/>
                </a:solidFill>
                <a:latin typeface="Arial" charset="0"/>
                <a:cs typeface="Arial" charset="0"/>
              </a:defRPr>
            </a:lvl2pPr>
            <a:lvl3pPr eaLnBrk="0" hangingPunct="0">
              <a:defRPr sz="2700">
                <a:solidFill>
                  <a:schemeClr val="tx1"/>
                </a:solidFill>
                <a:latin typeface="Arial" charset="0"/>
                <a:cs typeface="Arial" charset="0"/>
              </a:defRPr>
            </a:lvl3pPr>
            <a:lvl4pPr eaLnBrk="0" hangingPunct="0">
              <a:defRPr sz="2700">
                <a:solidFill>
                  <a:schemeClr val="tx1"/>
                </a:solidFill>
                <a:latin typeface="Arial" charset="0"/>
                <a:cs typeface="Arial" charset="0"/>
              </a:defRPr>
            </a:lvl4pPr>
            <a:lvl5pPr eaLnBrk="0" hangingPunct="0">
              <a:defRPr sz="2700">
                <a:solidFill>
                  <a:schemeClr val="tx1"/>
                </a:solidFill>
                <a:latin typeface="Arial" charset="0"/>
                <a:cs typeface="Arial" charset="0"/>
              </a:defRPr>
            </a:lvl5pPr>
            <a:lvl6pPr marL="457200" eaLnBrk="0" fontAlgn="base" hangingPunct="0">
              <a:spcBef>
                <a:spcPct val="0"/>
              </a:spcBef>
              <a:spcAft>
                <a:spcPct val="0"/>
              </a:spcAft>
              <a:defRPr sz="2700">
                <a:solidFill>
                  <a:schemeClr val="tx1"/>
                </a:solidFill>
                <a:latin typeface="Arial" charset="0"/>
                <a:cs typeface="Arial" charset="0"/>
              </a:defRPr>
            </a:lvl6pPr>
            <a:lvl7pPr marL="914400" eaLnBrk="0" fontAlgn="base" hangingPunct="0">
              <a:spcBef>
                <a:spcPct val="0"/>
              </a:spcBef>
              <a:spcAft>
                <a:spcPct val="0"/>
              </a:spcAft>
              <a:defRPr sz="2700">
                <a:solidFill>
                  <a:schemeClr val="tx1"/>
                </a:solidFill>
                <a:latin typeface="Arial" charset="0"/>
                <a:cs typeface="Arial" charset="0"/>
              </a:defRPr>
            </a:lvl7pPr>
            <a:lvl8pPr marL="1371600" eaLnBrk="0" fontAlgn="base" hangingPunct="0">
              <a:spcBef>
                <a:spcPct val="0"/>
              </a:spcBef>
              <a:spcAft>
                <a:spcPct val="0"/>
              </a:spcAft>
              <a:defRPr sz="2700">
                <a:solidFill>
                  <a:schemeClr val="tx1"/>
                </a:solidFill>
                <a:latin typeface="Arial" charset="0"/>
                <a:cs typeface="Arial" charset="0"/>
              </a:defRPr>
            </a:lvl8pPr>
            <a:lvl9pPr marL="1828800" eaLnBrk="0" fontAlgn="base" hangingPunct="0">
              <a:spcBef>
                <a:spcPct val="0"/>
              </a:spcBef>
              <a:spcAft>
                <a:spcPct val="0"/>
              </a:spcAft>
              <a:defRPr sz="2700">
                <a:solidFill>
                  <a:schemeClr val="tx1"/>
                </a:solidFill>
                <a:latin typeface="Arial" charset="0"/>
                <a:cs typeface="Arial" charset="0"/>
              </a:defRPr>
            </a:lvl9pPr>
          </a:lstStyle>
          <a:p>
            <a:pPr>
              <a:lnSpc>
                <a:spcPct val="90000"/>
              </a:lnSpc>
            </a:pPr>
            <a:r>
              <a:rPr lang="en-US" sz="1000">
                <a:solidFill>
                  <a:schemeClr val="accent1"/>
                </a:solidFill>
              </a:rPr>
              <a:t>lyondellbasell.com</a:t>
            </a:r>
          </a:p>
          <a:p>
            <a:pPr>
              <a:lnSpc>
                <a:spcPct val="90000"/>
              </a:lnSpc>
            </a:pPr>
            <a:endParaRPr lang="en-US" sz="1000">
              <a:solidFill>
                <a:schemeClr val="accent1"/>
              </a:solidFill>
            </a:endParaRPr>
          </a:p>
        </p:txBody>
      </p:sp>
      <p:grpSp>
        <p:nvGrpSpPr>
          <p:cNvPr id="18" name="Group 38"/>
          <p:cNvGrpSpPr>
            <a:grpSpLocks/>
          </p:cNvGrpSpPr>
          <p:nvPr userDrawn="1"/>
        </p:nvGrpSpPr>
        <p:grpSpPr bwMode="auto">
          <a:xfrm>
            <a:off x="5416550" y="3008313"/>
            <a:ext cx="2362200" cy="2552700"/>
            <a:chOff x="5417058" y="3017520"/>
            <a:chExt cx="2362200" cy="2552700"/>
          </a:xfrm>
        </p:grpSpPr>
        <p:sp>
          <p:nvSpPr>
            <p:cNvPr id="19" name="Block Arc 18"/>
            <p:cNvSpPr/>
            <p:nvPr userDrawn="1"/>
          </p:nvSpPr>
          <p:spPr>
            <a:xfrm rot="5400000">
              <a:off x="5417058" y="3017520"/>
              <a:ext cx="2362200" cy="2362200"/>
            </a:xfrm>
            <a:prstGeom prst="blockArc">
              <a:avLst>
                <a:gd name="adj1" fmla="val 16196815"/>
                <a:gd name="adj2" fmla="val 21576961"/>
                <a:gd name="adj3" fmla="val 10778"/>
              </a:avLst>
            </a:prstGeom>
            <a:gradFill flip="none" rotWithShape="1">
              <a:gsLst>
                <a:gs pos="0">
                  <a:schemeClr val="bg2"/>
                </a:gs>
                <a:gs pos="8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tx1"/>
                </a:solidFill>
                <a:cs typeface="Arial" charset="0"/>
              </a:endParaRPr>
            </a:p>
          </p:txBody>
        </p:sp>
        <p:sp>
          <p:nvSpPr>
            <p:cNvPr id="20" name="Right Arrow 19"/>
            <p:cNvSpPr/>
            <p:nvPr userDrawn="1"/>
          </p:nvSpPr>
          <p:spPr>
            <a:xfrm rot="10800000">
              <a:off x="6298121" y="4960620"/>
              <a:ext cx="338137" cy="609600"/>
            </a:xfrm>
            <a:prstGeom prst="rightArrow">
              <a:avLst>
                <a:gd name="adj1" fmla="val 0"/>
                <a:gd name="adj2" fmla="val 100000"/>
              </a:avLst>
            </a:prstGeom>
            <a:solidFill>
              <a:srgbClr val="0096D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cs typeface="Arial" charset="0"/>
              </a:endParaRPr>
            </a:p>
          </p:txBody>
        </p:sp>
      </p:grpSp>
      <p:grpSp>
        <p:nvGrpSpPr>
          <p:cNvPr id="21" name="Group 37"/>
          <p:cNvGrpSpPr>
            <a:grpSpLocks/>
          </p:cNvGrpSpPr>
          <p:nvPr userDrawn="1"/>
        </p:nvGrpSpPr>
        <p:grpSpPr bwMode="auto">
          <a:xfrm>
            <a:off x="5367338" y="1447800"/>
            <a:ext cx="2552700" cy="2362200"/>
            <a:chOff x="5378958" y="1447800"/>
            <a:chExt cx="2552701" cy="2362200"/>
          </a:xfrm>
        </p:grpSpPr>
        <p:sp>
          <p:nvSpPr>
            <p:cNvPr id="22" name="Block Arc 21"/>
            <p:cNvSpPr/>
            <p:nvPr userDrawn="1"/>
          </p:nvSpPr>
          <p:spPr>
            <a:xfrm>
              <a:off x="5378958" y="1447800"/>
              <a:ext cx="2362201" cy="2362200"/>
            </a:xfrm>
            <a:prstGeom prst="blockArc">
              <a:avLst>
                <a:gd name="adj1" fmla="val 16196815"/>
                <a:gd name="adj2" fmla="val 21576961"/>
                <a:gd name="adj3" fmla="val 10778"/>
              </a:avLst>
            </a:prstGeom>
            <a:gradFill flip="none" rotWithShape="1">
              <a:gsLst>
                <a:gs pos="0">
                  <a:schemeClr val="bg2"/>
                </a:gs>
                <a:gs pos="8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tx1"/>
                </a:solidFill>
                <a:cs typeface="Arial" charset="0"/>
              </a:endParaRPr>
            </a:p>
          </p:txBody>
        </p:sp>
        <p:sp>
          <p:nvSpPr>
            <p:cNvPr id="23" name="Right Arrow 22"/>
            <p:cNvSpPr/>
            <p:nvPr userDrawn="1"/>
          </p:nvSpPr>
          <p:spPr>
            <a:xfrm rot="5400000">
              <a:off x="7457790" y="2455069"/>
              <a:ext cx="338138" cy="609600"/>
            </a:xfrm>
            <a:prstGeom prst="rightArrow">
              <a:avLst>
                <a:gd name="adj1" fmla="val 0"/>
                <a:gd name="adj2"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cs typeface="Arial" charset="0"/>
              </a:endParaRPr>
            </a:p>
          </p:txBody>
        </p:sp>
      </p:grpSp>
      <p:sp>
        <p:nvSpPr>
          <p:cNvPr id="24" name="Block Arc 23"/>
          <p:cNvSpPr/>
          <p:nvPr userDrawn="1"/>
        </p:nvSpPr>
        <p:spPr>
          <a:xfrm rot="10800000">
            <a:off x="1416050" y="3429000"/>
            <a:ext cx="2362200" cy="2362200"/>
          </a:xfrm>
          <a:prstGeom prst="blockArc">
            <a:avLst>
              <a:gd name="adj1" fmla="val 16196815"/>
              <a:gd name="adj2" fmla="val 21576961"/>
              <a:gd name="adj3" fmla="val 10778"/>
            </a:avLst>
          </a:prstGeom>
          <a:gradFill flip="none" rotWithShape="1">
            <a:gsLst>
              <a:gs pos="0">
                <a:schemeClr val="bg2"/>
              </a:gs>
              <a:gs pos="8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tx1"/>
              </a:solidFill>
              <a:cs typeface="Arial" charset="0"/>
            </a:endParaRPr>
          </a:p>
        </p:txBody>
      </p:sp>
      <p:sp>
        <p:nvSpPr>
          <p:cNvPr id="25" name="Right Arrow 24"/>
          <p:cNvSpPr/>
          <p:nvPr userDrawn="1"/>
        </p:nvSpPr>
        <p:spPr>
          <a:xfrm rot="16200000">
            <a:off x="1361281" y="4174332"/>
            <a:ext cx="338137" cy="609600"/>
          </a:xfrm>
          <a:prstGeom prst="rightArrow">
            <a:avLst>
              <a:gd name="adj1" fmla="val 0"/>
              <a:gd name="adj2" fmla="val 100000"/>
            </a:avLst>
          </a:prstGeom>
          <a:solidFill>
            <a:srgbClr val="0096D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cs typeface="Arial" charset="0"/>
            </a:endParaRPr>
          </a:p>
        </p:txBody>
      </p:sp>
      <p:sp>
        <p:nvSpPr>
          <p:cNvPr id="26" name="Block Arc 25"/>
          <p:cNvSpPr/>
          <p:nvPr userDrawn="1"/>
        </p:nvSpPr>
        <p:spPr>
          <a:xfrm rot="16200000">
            <a:off x="1371600" y="1866900"/>
            <a:ext cx="2362200" cy="2362200"/>
          </a:xfrm>
          <a:prstGeom prst="blockArc">
            <a:avLst>
              <a:gd name="adj1" fmla="val 16196815"/>
              <a:gd name="adj2" fmla="val 21576961"/>
              <a:gd name="adj3" fmla="val 10778"/>
            </a:avLst>
          </a:prstGeom>
          <a:gradFill flip="none" rotWithShape="1">
            <a:gsLst>
              <a:gs pos="0">
                <a:schemeClr val="bg2"/>
              </a:gs>
              <a:gs pos="8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tx1"/>
              </a:solidFill>
              <a:cs typeface="Arial" charset="0"/>
            </a:endParaRPr>
          </a:p>
        </p:txBody>
      </p:sp>
      <p:sp>
        <p:nvSpPr>
          <p:cNvPr id="27" name="Right Arrow 26"/>
          <p:cNvSpPr/>
          <p:nvPr userDrawn="1"/>
        </p:nvSpPr>
        <p:spPr>
          <a:xfrm>
            <a:off x="2514600" y="1676400"/>
            <a:ext cx="338138" cy="609600"/>
          </a:xfrm>
          <a:prstGeom prst="rightArrow">
            <a:avLst>
              <a:gd name="adj1" fmla="val 0"/>
              <a:gd name="adj2" fmla="val 100000"/>
            </a:avLst>
          </a:prstGeom>
          <a:solidFill>
            <a:srgbClr val="0096D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cs typeface="Arial" charset="0"/>
            </a:endParaRPr>
          </a:p>
        </p:txBody>
      </p:sp>
      <p:sp>
        <p:nvSpPr>
          <p:cNvPr id="11" name="Title 1"/>
          <p:cNvSpPr>
            <a:spLocks noGrp="1"/>
          </p:cNvSpPr>
          <p:nvPr>
            <p:ph type="title"/>
          </p:nvPr>
        </p:nvSpPr>
        <p:spPr>
          <a:xfrm>
            <a:off x="381000" y="304800"/>
            <a:ext cx="8316913" cy="917575"/>
          </a:xfrm>
          <a:prstGeom prst="rect">
            <a:avLst/>
          </a:prstGeom>
        </p:spPr>
        <p:txBody>
          <a:bodyPr/>
          <a:lstStyle/>
          <a:p>
            <a:r>
              <a:rPr lang="en-US" smtClean="0"/>
              <a:t>Click to edit Master title style</a:t>
            </a:r>
            <a:endParaRPr lang="en-US"/>
          </a:p>
        </p:txBody>
      </p:sp>
      <p:sp>
        <p:nvSpPr>
          <p:cNvPr id="14" name="Content Placeholder 3"/>
          <p:cNvSpPr>
            <a:spLocks noGrp="1"/>
          </p:cNvSpPr>
          <p:nvPr>
            <p:ph sz="half" idx="22"/>
          </p:nvPr>
        </p:nvSpPr>
        <p:spPr>
          <a:xfrm>
            <a:off x="2895600" y="1447800"/>
            <a:ext cx="3657600" cy="1143000"/>
          </a:xfrm>
          <a:prstGeom prst="rect">
            <a:avLst/>
          </a:prstGeom>
          <a:solidFill>
            <a:srgbClr val="BAD6EB"/>
          </a:solidFill>
          <a:ln>
            <a:solidFill>
              <a:schemeClr val="bg2"/>
            </a:solidFill>
          </a:ln>
        </p:spPr>
        <p:txBody>
          <a:bodyPr/>
          <a:lstStyle>
            <a:lvl1pPr>
              <a:defRPr sz="14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p:txBody>
      </p:sp>
      <p:sp>
        <p:nvSpPr>
          <p:cNvPr id="15" name="Content Placeholder 3"/>
          <p:cNvSpPr>
            <a:spLocks noGrp="1"/>
          </p:cNvSpPr>
          <p:nvPr>
            <p:ph sz="half" idx="23"/>
          </p:nvPr>
        </p:nvSpPr>
        <p:spPr>
          <a:xfrm>
            <a:off x="4959858" y="3048000"/>
            <a:ext cx="3657600" cy="1143000"/>
          </a:xfrm>
          <a:prstGeom prst="rect">
            <a:avLst/>
          </a:prstGeom>
          <a:solidFill>
            <a:srgbClr val="BAD6EB"/>
          </a:solidFill>
          <a:ln>
            <a:solidFill>
              <a:schemeClr val="bg2"/>
            </a:solidFill>
          </a:ln>
        </p:spPr>
        <p:txBody>
          <a:bodyPr/>
          <a:lstStyle>
            <a:lvl1pPr>
              <a:defRPr sz="14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p:txBody>
      </p:sp>
      <p:sp>
        <p:nvSpPr>
          <p:cNvPr id="16" name="Content Placeholder 18"/>
          <p:cNvSpPr>
            <a:spLocks noGrp="1"/>
          </p:cNvSpPr>
          <p:nvPr>
            <p:ph sz="quarter" idx="24"/>
          </p:nvPr>
        </p:nvSpPr>
        <p:spPr>
          <a:xfrm>
            <a:off x="533400" y="3048000"/>
            <a:ext cx="3657600" cy="1143000"/>
          </a:xfrm>
          <a:prstGeom prst="rect">
            <a:avLst/>
          </a:prstGeom>
          <a:solidFill>
            <a:srgbClr val="BAD6EB"/>
          </a:solidFill>
          <a:ln>
            <a:solidFill>
              <a:schemeClr val="bg2"/>
            </a:solidFill>
          </a:ln>
        </p:spPr>
        <p:txBody>
          <a:bodyPr/>
          <a:lstStyle>
            <a:lvl1pPr>
              <a:defRPr sz="1400"/>
            </a:lvl1pPr>
            <a:lvl2pPr>
              <a:defRPr sz="1600"/>
            </a:lvl2pPr>
            <a:lvl3pPr>
              <a:defRPr sz="1400"/>
            </a:lvl3pPr>
            <a:lvl4pPr>
              <a:defRPr sz="1400"/>
            </a:lvl4pPr>
            <a:lvl5pPr>
              <a:defRPr sz="1400"/>
            </a:lvl5pPr>
          </a:lstStyle>
          <a:p>
            <a:pPr lvl="0"/>
            <a:r>
              <a:rPr lang="en-US" dirty="0" smtClean="0"/>
              <a:t>Click to edit Master text styles</a:t>
            </a:r>
          </a:p>
        </p:txBody>
      </p:sp>
      <p:sp>
        <p:nvSpPr>
          <p:cNvPr id="12" name="Content Placeholder 18"/>
          <p:cNvSpPr>
            <a:spLocks noGrp="1"/>
          </p:cNvSpPr>
          <p:nvPr>
            <p:ph sz="quarter" idx="25"/>
          </p:nvPr>
        </p:nvSpPr>
        <p:spPr>
          <a:xfrm>
            <a:off x="2597658" y="4648200"/>
            <a:ext cx="3657600" cy="1143000"/>
          </a:xfrm>
          <a:prstGeom prst="rect">
            <a:avLst/>
          </a:prstGeom>
          <a:solidFill>
            <a:srgbClr val="BAD6EB"/>
          </a:solidFill>
          <a:ln>
            <a:solidFill>
              <a:schemeClr val="bg2"/>
            </a:solidFill>
          </a:ln>
        </p:spPr>
        <p:txBody>
          <a:bodyPr/>
          <a:lstStyle>
            <a:lvl1pPr>
              <a:defRPr sz="1400"/>
            </a:lvl1pPr>
            <a:lvl2pPr>
              <a:defRPr sz="1600"/>
            </a:lvl2pPr>
            <a:lvl3pPr>
              <a:defRPr sz="1400"/>
            </a:lvl3pPr>
            <a:lvl4pPr>
              <a:defRPr sz="1400"/>
            </a:lvl4pPr>
            <a:lvl5pPr>
              <a:defRPr sz="1400"/>
            </a:lvl5pPr>
          </a:lstStyle>
          <a:p>
            <a:pPr lvl="0"/>
            <a:r>
              <a:rPr lang="en-US" dirty="0" smtClean="0"/>
              <a:t>Click to edit Master text styles</a:t>
            </a:r>
          </a:p>
        </p:txBody>
      </p:sp>
      <p:sp>
        <p:nvSpPr>
          <p:cNvPr id="28" name="Rectangle 6"/>
          <p:cNvSpPr>
            <a:spLocks noGrp="1" noChangeArrowheads="1"/>
          </p:cNvSpPr>
          <p:nvPr>
            <p:ph type="sldNum" sz="quarter" idx="26"/>
          </p:nvPr>
        </p:nvSpPr>
        <p:spPr>
          <a:xfrm>
            <a:off x="8294688" y="6418263"/>
            <a:ext cx="511175" cy="298450"/>
          </a:xfrm>
          <a:prstGeom prst="rect">
            <a:avLst/>
          </a:prstGeom>
        </p:spPr>
        <p:txBody>
          <a:bodyPr/>
          <a:lstStyle>
            <a:lvl1pPr>
              <a:defRPr/>
            </a:lvl1pPr>
          </a:lstStyle>
          <a:p>
            <a:fld id="{66E704AF-AA00-4556-9F2D-0125A77557EA}" type="slidenum">
              <a:rPr lang="en-US"/>
              <a:pPr/>
              <a:t>‹Nr.›</a:t>
            </a:fld>
            <a:endParaRPr lang="en-US"/>
          </a:p>
        </p:txBody>
      </p:sp>
      <p:sp>
        <p:nvSpPr>
          <p:cNvPr id="29" name="Rectangle 5"/>
          <p:cNvSpPr>
            <a:spLocks noGrp="1" noChangeArrowheads="1"/>
          </p:cNvSpPr>
          <p:nvPr>
            <p:ph type="ftr" sz="quarter" idx="27"/>
          </p:nvPr>
        </p:nvSpPr>
        <p:spPr>
          <a:xfrm>
            <a:off x="2743200" y="6457950"/>
            <a:ext cx="3657600" cy="303213"/>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18786454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amp; Title">
    <p:spTree>
      <p:nvGrpSpPr>
        <p:cNvPr id="1" name=""/>
        <p:cNvGrpSpPr/>
        <p:nvPr/>
      </p:nvGrpSpPr>
      <p:grpSpPr>
        <a:xfrm>
          <a:off x="0" y="0"/>
          <a:ext cx="0" cy="0"/>
          <a:chOff x="0" y="0"/>
          <a:chExt cx="0" cy="0"/>
        </a:xfrm>
      </p:grpSpPr>
      <p:sp>
        <p:nvSpPr>
          <p:cNvPr id="8" name="Line 21"/>
          <p:cNvSpPr>
            <a:spLocks noChangeShapeType="1"/>
          </p:cNvSpPr>
          <p:nvPr/>
        </p:nvSpPr>
        <p:spPr bwMode="auto">
          <a:xfrm>
            <a:off x="344488" y="6308725"/>
            <a:ext cx="8458200" cy="0"/>
          </a:xfrm>
          <a:prstGeom prst="line">
            <a:avLst/>
          </a:prstGeom>
          <a:noFill/>
          <a:ln w="15875">
            <a:solidFill>
              <a:schemeClr val="accent6"/>
            </a:solidFill>
            <a:round/>
            <a:headEnd/>
            <a:tailEnd/>
          </a:ln>
        </p:spPr>
        <p:txBody>
          <a:bodyPr wrap="none" anchor="ctr"/>
          <a:lstStyle/>
          <a:p>
            <a:pPr>
              <a:defRPr/>
            </a:pPr>
            <a:endParaRPr lang="en-US" dirty="0">
              <a:latin typeface="Arial" pitchFamily="-109" charset="0"/>
              <a:ea typeface="Arial" pitchFamily="-109" charset="0"/>
              <a:cs typeface="Arial" pitchFamily="-109" charset="0"/>
            </a:endParaRPr>
          </a:p>
        </p:txBody>
      </p:sp>
      <p:sp>
        <p:nvSpPr>
          <p:cNvPr id="9" name="Line 21"/>
          <p:cNvSpPr>
            <a:spLocks noChangeShapeType="1"/>
          </p:cNvSpPr>
          <p:nvPr/>
        </p:nvSpPr>
        <p:spPr bwMode="auto">
          <a:xfrm>
            <a:off x="344488" y="1125538"/>
            <a:ext cx="8458200" cy="0"/>
          </a:xfrm>
          <a:prstGeom prst="line">
            <a:avLst/>
          </a:prstGeom>
          <a:noFill/>
          <a:ln w="15875">
            <a:solidFill>
              <a:schemeClr val="accent6"/>
            </a:solidFill>
            <a:round/>
            <a:headEnd/>
            <a:tailEnd/>
          </a:ln>
        </p:spPr>
        <p:txBody>
          <a:bodyPr wrap="none" anchor="ctr"/>
          <a:lstStyle/>
          <a:p>
            <a:pPr>
              <a:defRPr/>
            </a:pPr>
            <a:endParaRPr lang="en-US" dirty="0">
              <a:latin typeface="Arial" pitchFamily="-109" charset="0"/>
              <a:ea typeface="Arial" pitchFamily="-109" charset="0"/>
              <a:cs typeface="Arial" pitchFamily="-109" charset="0"/>
            </a:endParaRPr>
          </a:p>
        </p:txBody>
      </p:sp>
      <p:pic>
        <p:nvPicPr>
          <p:cNvPr id="10"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1238" y="6430963"/>
            <a:ext cx="10969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64904" r:id="rId4" imgW="0" imgH="0" progId="PowerPoint.Show.8">
                  <p:embed/>
                </p:oleObj>
              </mc:Choice>
              <mc:Fallback>
                <p:oleObj r:id="rId4" imgW="0" imgH="0" progId="PowerPoint.Show.8">
                  <p:embed/>
                  <p:pic>
                    <p:nvPicPr>
                      <p:cNvPr id="0" name="AutoShape 14"/>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rgbClr val="637A8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BAD6EB"/>
                              </a:outerShdw>
                            </a:effectLst>
                          </a14:hiddenEffects>
                        </a:ext>
                      </a:extLst>
                    </p:spPr>
                  </p:pic>
                </p:oleObj>
              </mc:Fallback>
            </mc:AlternateContent>
          </a:graphicData>
        </a:graphic>
      </p:graphicFrame>
      <p:graphicFrame>
        <p:nvGraphicFramePr>
          <p:cNvPr id="12" name="Rectangle 5"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64905" r:id="rId5" imgW="0" imgH="0" progId="PowerPoint.Show.8">
                  <p:embed/>
                </p:oleObj>
              </mc:Choice>
              <mc:Fallback>
                <p:oleObj r:id="rId5" imgW="0" imgH="0" progId="PowerPoint.Show.8">
                  <p:embed/>
                  <p:pic>
                    <p:nvPicPr>
                      <p:cNvPr id="0" name="AutoShape 15"/>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rgbClr val="637A8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BAD6EB"/>
                              </a:outerShdw>
                            </a:effectLst>
                          </a14:hiddenEffects>
                        </a:ext>
                      </a:extLst>
                    </p:spPr>
                  </p:pic>
                </p:oleObj>
              </mc:Fallback>
            </mc:AlternateContent>
          </a:graphicData>
        </a:graphic>
      </p:graphicFrame>
      <p:sp>
        <p:nvSpPr>
          <p:cNvPr id="13" name="TextBox 12"/>
          <p:cNvSpPr txBox="1"/>
          <p:nvPr userDrawn="1"/>
        </p:nvSpPr>
        <p:spPr bwMode="auto">
          <a:xfrm>
            <a:off x="304800" y="6457950"/>
            <a:ext cx="1295400" cy="233363"/>
          </a:xfrm>
          <a:prstGeom prst="rect">
            <a:avLst/>
          </a:prstGeom>
          <a:noFill/>
          <a:ln w="9525">
            <a:noFill/>
            <a:miter lim="800000"/>
            <a:headEnd/>
            <a:tailEnd/>
          </a:ln>
        </p:spPr>
        <p:txBody>
          <a:bodyPr anchor="ctr">
            <a:spAutoFit/>
          </a:bodyPr>
          <a:lstStyle>
            <a:lvl1pPr eaLnBrk="0" hangingPunct="0">
              <a:defRPr sz="2700">
                <a:solidFill>
                  <a:schemeClr val="tx1"/>
                </a:solidFill>
                <a:latin typeface="Arial" charset="0"/>
                <a:cs typeface="Arial" charset="0"/>
              </a:defRPr>
            </a:lvl1pPr>
            <a:lvl2pPr marL="37931725" indent="-37474525" eaLnBrk="0" hangingPunct="0">
              <a:defRPr sz="2700">
                <a:solidFill>
                  <a:schemeClr val="tx1"/>
                </a:solidFill>
                <a:latin typeface="Arial" charset="0"/>
                <a:cs typeface="Arial" charset="0"/>
              </a:defRPr>
            </a:lvl2pPr>
            <a:lvl3pPr eaLnBrk="0" hangingPunct="0">
              <a:defRPr sz="2700">
                <a:solidFill>
                  <a:schemeClr val="tx1"/>
                </a:solidFill>
                <a:latin typeface="Arial" charset="0"/>
                <a:cs typeface="Arial" charset="0"/>
              </a:defRPr>
            </a:lvl3pPr>
            <a:lvl4pPr eaLnBrk="0" hangingPunct="0">
              <a:defRPr sz="2700">
                <a:solidFill>
                  <a:schemeClr val="tx1"/>
                </a:solidFill>
                <a:latin typeface="Arial" charset="0"/>
                <a:cs typeface="Arial" charset="0"/>
              </a:defRPr>
            </a:lvl4pPr>
            <a:lvl5pPr eaLnBrk="0" hangingPunct="0">
              <a:defRPr sz="2700">
                <a:solidFill>
                  <a:schemeClr val="tx1"/>
                </a:solidFill>
                <a:latin typeface="Arial" charset="0"/>
                <a:cs typeface="Arial" charset="0"/>
              </a:defRPr>
            </a:lvl5pPr>
            <a:lvl6pPr marL="457200" eaLnBrk="0" fontAlgn="base" hangingPunct="0">
              <a:spcBef>
                <a:spcPct val="0"/>
              </a:spcBef>
              <a:spcAft>
                <a:spcPct val="0"/>
              </a:spcAft>
              <a:defRPr sz="2700">
                <a:solidFill>
                  <a:schemeClr val="tx1"/>
                </a:solidFill>
                <a:latin typeface="Arial" charset="0"/>
                <a:cs typeface="Arial" charset="0"/>
              </a:defRPr>
            </a:lvl6pPr>
            <a:lvl7pPr marL="914400" eaLnBrk="0" fontAlgn="base" hangingPunct="0">
              <a:spcBef>
                <a:spcPct val="0"/>
              </a:spcBef>
              <a:spcAft>
                <a:spcPct val="0"/>
              </a:spcAft>
              <a:defRPr sz="2700">
                <a:solidFill>
                  <a:schemeClr val="tx1"/>
                </a:solidFill>
                <a:latin typeface="Arial" charset="0"/>
                <a:cs typeface="Arial" charset="0"/>
              </a:defRPr>
            </a:lvl7pPr>
            <a:lvl8pPr marL="1371600" eaLnBrk="0" fontAlgn="base" hangingPunct="0">
              <a:spcBef>
                <a:spcPct val="0"/>
              </a:spcBef>
              <a:spcAft>
                <a:spcPct val="0"/>
              </a:spcAft>
              <a:defRPr sz="2700">
                <a:solidFill>
                  <a:schemeClr val="tx1"/>
                </a:solidFill>
                <a:latin typeface="Arial" charset="0"/>
                <a:cs typeface="Arial" charset="0"/>
              </a:defRPr>
            </a:lvl8pPr>
            <a:lvl9pPr marL="1828800" eaLnBrk="0" fontAlgn="base" hangingPunct="0">
              <a:spcBef>
                <a:spcPct val="0"/>
              </a:spcBef>
              <a:spcAft>
                <a:spcPct val="0"/>
              </a:spcAft>
              <a:defRPr sz="2700">
                <a:solidFill>
                  <a:schemeClr val="tx1"/>
                </a:solidFill>
                <a:latin typeface="Arial" charset="0"/>
                <a:cs typeface="Arial" charset="0"/>
              </a:defRPr>
            </a:lvl9pPr>
          </a:lstStyle>
          <a:p>
            <a:pPr>
              <a:lnSpc>
                <a:spcPct val="90000"/>
              </a:lnSpc>
            </a:pPr>
            <a:r>
              <a:rPr lang="en-US" sz="1000">
                <a:solidFill>
                  <a:schemeClr val="accent1"/>
                </a:solidFill>
              </a:rPr>
              <a:t>lyondellbasell.com</a:t>
            </a:r>
          </a:p>
          <a:p>
            <a:pPr>
              <a:lnSpc>
                <a:spcPct val="90000"/>
              </a:lnSpc>
            </a:pPr>
            <a:endParaRPr lang="en-US" sz="1000">
              <a:solidFill>
                <a:schemeClr val="accent1"/>
              </a:solidFill>
            </a:endParaRPr>
          </a:p>
        </p:txBody>
      </p:sp>
      <p:sp>
        <p:nvSpPr>
          <p:cNvPr id="2" name="Title 1"/>
          <p:cNvSpPr>
            <a:spLocks noGrp="1"/>
          </p:cNvSpPr>
          <p:nvPr>
            <p:ph type="title"/>
          </p:nvPr>
        </p:nvSpPr>
        <p:spPr>
          <a:xfrm>
            <a:off x="381000" y="304800"/>
            <a:ext cx="8316913" cy="917575"/>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3575050" y="1219200"/>
            <a:ext cx="5111750" cy="4906963"/>
          </a:xfrm>
          <a:prstGeom prst="rect">
            <a:avLst/>
          </a:prstGeom>
        </p:spPr>
        <p:txBody>
          <a:bodyPr/>
          <a:lstStyle>
            <a:lvl1pPr>
              <a:defRPr sz="22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3"/>
          <p:cNvSpPr>
            <a:spLocks noGrp="1"/>
          </p:cNvSpPr>
          <p:nvPr>
            <p:ph type="body" sz="half" idx="2"/>
          </p:nvPr>
        </p:nvSpPr>
        <p:spPr>
          <a:xfrm>
            <a:off x="457200" y="1981200"/>
            <a:ext cx="3008313" cy="4144963"/>
          </a:xfrm>
          <a:prstGeom prst="rect">
            <a:avLst/>
          </a:prstGeom>
          <a:solidFill>
            <a:schemeClr val="bg2"/>
          </a:solidFill>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26" name="Text Placeholder 25"/>
          <p:cNvSpPr>
            <a:spLocks noGrp="1"/>
          </p:cNvSpPr>
          <p:nvPr>
            <p:ph type="body" sz="quarter" idx="12"/>
          </p:nvPr>
        </p:nvSpPr>
        <p:spPr>
          <a:xfrm>
            <a:off x="457200" y="1219200"/>
            <a:ext cx="3008376" cy="704088"/>
          </a:xfrm>
          <a:prstGeom prst="rect">
            <a:avLst/>
          </a:prstGeom>
          <a:gradFill flip="none" rotWithShape="1">
            <a:gsLst>
              <a:gs pos="0">
                <a:schemeClr val="bg2"/>
              </a:gs>
              <a:gs pos="75000">
                <a:schemeClr val="accent1"/>
              </a:gs>
            </a:gsLst>
            <a:lin ang="16200000" scaled="0"/>
            <a:tileRect/>
          </a:gradFill>
        </p:spPr>
        <p:txBody>
          <a:bodyPr anchor="ctr"/>
          <a:lstStyle>
            <a:lvl1pPr marL="0" marR="0" indent="0" algn="l" defTabSz="914400" rtl="0" eaLnBrk="0" fontAlgn="base" latinLnBrk="0" hangingPunct="0">
              <a:lnSpc>
                <a:spcPct val="90000"/>
              </a:lnSpc>
              <a:spcBef>
                <a:spcPct val="0"/>
              </a:spcBef>
              <a:spcAft>
                <a:spcPct val="0"/>
              </a:spcAft>
              <a:buClrTx/>
              <a:buSzTx/>
              <a:buFontTx/>
              <a:buNone/>
              <a:tabLst/>
              <a:defRPr kumimoji="0" lang="en-US" sz="2000" b="0" i="0" u="none" strike="noStrike" kern="0" cap="none" spc="0" normalizeH="0" baseline="0" noProof="0">
                <a:ln>
                  <a:noFill/>
                </a:ln>
                <a:solidFill>
                  <a:srgbClr val="FFFFFF"/>
                </a:solidFill>
                <a:effectLst/>
                <a:uLnTx/>
                <a:uFillTx/>
              </a:defRPr>
            </a:lvl1pPr>
          </a:lstStyle>
          <a:p>
            <a:pPr lvl="0"/>
            <a:r>
              <a:rPr lang="en-US" noProof="0" smtClean="0"/>
              <a:t>Click to edit Master text styles</a:t>
            </a:r>
          </a:p>
        </p:txBody>
      </p:sp>
      <p:sp>
        <p:nvSpPr>
          <p:cNvPr id="14" name="Slide Number Placeholder 2"/>
          <p:cNvSpPr>
            <a:spLocks noGrp="1"/>
          </p:cNvSpPr>
          <p:nvPr>
            <p:ph type="sldNum" sz="quarter" idx="13"/>
          </p:nvPr>
        </p:nvSpPr>
        <p:spPr>
          <a:xfrm>
            <a:off x="8294688" y="6418263"/>
            <a:ext cx="511175" cy="298450"/>
          </a:xfrm>
          <a:prstGeom prst="rect">
            <a:avLst/>
          </a:prstGeom>
        </p:spPr>
        <p:txBody>
          <a:bodyPr/>
          <a:lstStyle>
            <a:lvl1pPr>
              <a:defRPr/>
            </a:lvl1pPr>
          </a:lstStyle>
          <a:p>
            <a:fld id="{B070C809-97AE-4022-A0D8-CE2C8749F584}" type="slidenum">
              <a:rPr lang="en-US"/>
              <a:pPr/>
              <a:t>‹Nr.›</a:t>
            </a:fld>
            <a:endParaRPr lang="en-US"/>
          </a:p>
        </p:txBody>
      </p:sp>
      <p:sp>
        <p:nvSpPr>
          <p:cNvPr id="15" name="Footer Placeholder 3"/>
          <p:cNvSpPr>
            <a:spLocks noGrp="1"/>
          </p:cNvSpPr>
          <p:nvPr>
            <p:ph type="ftr" sz="quarter" idx="14"/>
          </p:nvPr>
        </p:nvSpPr>
        <p:spPr>
          <a:xfrm>
            <a:off x="2743200" y="6457950"/>
            <a:ext cx="3657600" cy="303213"/>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225960205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8" name="Picture 7" descr="Corp_PP_Cover_Vortex.jpg"/>
          <p:cNvPicPr>
            <a:picLocks noChangeAspect="1"/>
          </p:cNvPicPr>
          <p:nvPr userDrawn="1"/>
        </p:nvPicPr>
        <p:blipFill>
          <a:blip r:embed="rId2"/>
          <a:stretch>
            <a:fillRect/>
          </a:stretch>
        </p:blipFill>
        <p:spPr>
          <a:xfrm>
            <a:off x="0" y="0"/>
            <a:ext cx="4562856" cy="6858000"/>
          </a:xfrm>
          <a:prstGeom prst="rect">
            <a:avLst/>
          </a:prstGeom>
        </p:spPr>
      </p:pic>
      <p:sp>
        <p:nvSpPr>
          <p:cNvPr id="14" name="Rectangle 3"/>
          <p:cNvSpPr>
            <a:spLocks noGrp="1" noChangeAspect="1" noChangeArrowheads="1"/>
          </p:cNvSpPr>
          <p:nvPr>
            <p:ph type="subTitle" idx="1"/>
          </p:nvPr>
        </p:nvSpPr>
        <p:spPr>
          <a:xfrm>
            <a:off x="3822700" y="3479800"/>
            <a:ext cx="4724400" cy="762000"/>
          </a:xfrm>
          <a:prstGeom prst="rect">
            <a:avLst/>
          </a:prstGeom>
        </p:spPr>
        <p:txBody>
          <a:bodyPr tIns="0" bIns="0">
            <a:normAutofit/>
          </a:bodyPr>
          <a:lstStyle>
            <a:lvl1pPr marL="0" indent="0">
              <a:buFont typeface="Times" pitchFamily="-65" charset="0"/>
              <a:buNone/>
              <a:defRPr sz="1400"/>
            </a:lvl1pPr>
          </a:lstStyle>
          <a:p>
            <a:endParaRPr lang="en-US" dirty="0" smtClean="0"/>
          </a:p>
        </p:txBody>
      </p:sp>
      <p:sp>
        <p:nvSpPr>
          <p:cNvPr id="15" name="Rectangle 2"/>
          <p:cNvSpPr>
            <a:spLocks noGrp="1" noChangeArrowheads="1"/>
          </p:cNvSpPr>
          <p:nvPr>
            <p:ph type="ctrTitle"/>
          </p:nvPr>
        </p:nvSpPr>
        <p:spPr>
          <a:xfrm>
            <a:off x="3822700" y="2413000"/>
            <a:ext cx="4724400" cy="914400"/>
          </a:xfrm>
          <a:prstGeom prst="rect">
            <a:avLst/>
          </a:prstGeom>
        </p:spPr>
        <p:txBody>
          <a:bodyPr tIns="0" bIns="0" anchor="b">
            <a:normAutofit/>
          </a:bodyPr>
          <a:lstStyle>
            <a:lvl1pPr>
              <a:defRPr sz="2200"/>
            </a:lvl1pPr>
          </a:lstStyle>
          <a:p>
            <a:endParaRPr lang="en-US" dirty="0"/>
          </a:p>
        </p:txBody>
      </p:sp>
      <p:sp>
        <p:nvSpPr>
          <p:cNvPr id="7" name="Rectangle 6"/>
          <p:cNvSpPr/>
          <p:nvPr userDrawn="1"/>
        </p:nvSpPr>
        <p:spPr>
          <a:xfrm>
            <a:off x="6819900" y="0"/>
            <a:ext cx="2324100" cy="1409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1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72400" y="6324600"/>
            <a:ext cx="10969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amp; Title">
    <p:spTree>
      <p:nvGrpSpPr>
        <p:cNvPr id="1" name=""/>
        <p:cNvGrpSpPr/>
        <p:nvPr/>
      </p:nvGrpSpPr>
      <p:grpSpPr>
        <a:xfrm>
          <a:off x="0" y="0"/>
          <a:ext cx="0" cy="0"/>
          <a:chOff x="0" y="0"/>
          <a:chExt cx="0" cy="0"/>
        </a:xfrm>
      </p:grpSpPr>
      <p:sp>
        <p:nvSpPr>
          <p:cNvPr id="5" name="Line 21"/>
          <p:cNvSpPr>
            <a:spLocks noChangeShapeType="1"/>
          </p:cNvSpPr>
          <p:nvPr/>
        </p:nvSpPr>
        <p:spPr bwMode="auto">
          <a:xfrm>
            <a:off x="344488" y="6308725"/>
            <a:ext cx="8458200" cy="0"/>
          </a:xfrm>
          <a:prstGeom prst="line">
            <a:avLst/>
          </a:prstGeom>
          <a:noFill/>
          <a:ln w="15875">
            <a:solidFill>
              <a:schemeClr val="accent6"/>
            </a:solidFill>
            <a:round/>
            <a:headEnd/>
            <a:tailEnd/>
          </a:ln>
        </p:spPr>
        <p:txBody>
          <a:bodyPr wrap="none" anchor="ctr"/>
          <a:lstStyle/>
          <a:p>
            <a:pPr>
              <a:defRPr/>
            </a:pPr>
            <a:endParaRPr lang="en-US" dirty="0">
              <a:latin typeface="Arial" pitchFamily="-109" charset="0"/>
              <a:ea typeface="Arial" pitchFamily="-109" charset="0"/>
              <a:cs typeface="Arial" pitchFamily="-109" charset="0"/>
            </a:endParaRPr>
          </a:p>
        </p:txBody>
      </p:sp>
      <p:sp>
        <p:nvSpPr>
          <p:cNvPr id="8" name="Line 21"/>
          <p:cNvSpPr>
            <a:spLocks noChangeShapeType="1"/>
          </p:cNvSpPr>
          <p:nvPr/>
        </p:nvSpPr>
        <p:spPr bwMode="auto">
          <a:xfrm>
            <a:off x="344488" y="1125538"/>
            <a:ext cx="8458200" cy="0"/>
          </a:xfrm>
          <a:prstGeom prst="line">
            <a:avLst/>
          </a:prstGeom>
          <a:noFill/>
          <a:ln w="15875">
            <a:solidFill>
              <a:schemeClr val="accent6"/>
            </a:solidFill>
            <a:round/>
            <a:headEnd/>
            <a:tailEnd/>
          </a:ln>
        </p:spPr>
        <p:txBody>
          <a:bodyPr wrap="none" anchor="ctr"/>
          <a:lstStyle/>
          <a:p>
            <a:pPr>
              <a:defRPr/>
            </a:pPr>
            <a:endParaRPr lang="en-US" dirty="0">
              <a:latin typeface="Arial" pitchFamily="-109" charset="0"/>
              <a:ea typeface="Arial" pitchFamily="-109" charset="0"/>
              <a:cs typeface="Arial" pitchFamily="-109" charset="0"/>
            </a:endParaRPr>
          </a:p>
        </p:txBody>
      </p:sp>
      <p:pic>
        <p:nvPicPr>
          <p:cNvPr id="9"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1238" y="6430963"/>
            <a:ext cx="10969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65928" r:id="rId4" imgW="0" imgH="0" progId="PowerPoint.Show.8">
                  <p:embed/>
                </p:oleObj>
              </mc:Choice>
              <mc:Fallback>
                <p:oleObj r:id="rId4" imgW="0" imgH="0" progId="PowerPoint.Show.8">
                  <p:embed/>
                  <p:pic>
                    <p:nvPicPr>
                      <p:cNvPr id="0" name="AutoShape 14"/>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rgbClr val="637A8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BAD6EB"/>
                              </a:outerShdw>
                            </a:effectLst>
                          </a14:hiddenEffects>
                        </a:ext>
                      </a:extLst>
                    </p:spPr>
                  </p:pic>
                </p:oleObj>
              </mc:Fallback>
            </mc:AlternateContent>
          </a:graphicData>
        </a:graphic>
      </p:graphicFrame>
      <p:graphicFrame>
        <p:nvGraphicFramePr>
          <p:cNvPr id="11" name="Rectangle 5"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65929" r:id="rId5" imgW="0" imgH="0" progId="PowerPoint.Show.8">
                  <p:embed/>
                </p:oleObj>
              </mc:Choice>
              <mc:Fallback>
                <p:oleObj r:id="rId5" imgW="0" imgH="0" progId="PowerPoint.Show.8">
                  <p:embed/>
                  <p:pic>
                    <p:nvPicPr>
                      <p:cNvPr id="0" name="AutoShape 15"/>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rgbClr val="637A8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BAD6EB"/>
                              </a:outerShdw>
                            </a:effectLst>
                          </a14:hiddenEffects>
                        </a:ext>
                      </a:extLst>
                    </p:spPr>
                  </p:pic>
                </p:oleObj>
              </mc:Fallback>
            </mc:AlternateContent>
          </a:graphicData>
        </a:graphic>
      </p:graphicFrame>
      <p:sp>
        <p:nvSpPr>
          <p:cNvPr id="12" name="TextBox 11"/>
          <p:cNvSpPr txBox="1"/>
          <p:nvPr userDrawn="1"/>
        </p:nvSpPr>
        <p:spPr bwMode="auto">
          <a:xfrm>
            <a:off x="304800" y="6457950"/>
            <a:ext cx="1295400" cy="233363"/>
          </a:xfrm>
          <a:prstGeom prst="rect">
            <a:avLst/>
          </a:prstGeom>
          <a:noFill/>
          <a:ln w="9525">
            <a:noFill/>
            <a:miter lim="800000"/>
            <a:headEnd/>
            <a:tailEnd/>
          </a:ln>
        </p:spPr>
        <p:txBody>
          <a:bodyPr anchor="ctr">
            <a:spAutoFit/>
          </a:bodyPr>
          <a:lstStyle>
            <a:lvl1pPr eaLnBrk="0" hangingPunct="0">
              <a:defRPr sz="2700">
                <a:solidFill>
                  <a:schemeClr val="tx1"/>
                </a:solidFill>
                <a:latin typeface="Arial" charset="0"/>
                <a:cs typeface="Arial" charset="0"/>
              </a:defRPr>
            </a:lvl1pPr>
            <a:lvl2pPr marL="37931725" indent="-37474525" eaLnBrk="0" hangingPunct="0">
              <a:defRPr sz="2700">
                <a:solidFill>
                  <a:schemeClr val="tx1"/>
                </a:solidFill>
                <a:latin typeface="Arial" charset="0"/>
                <a:cs typeface="Arial" charset="0"/>
              </a:defRPr>
            </a:lvl2pPr>
            <a:lvl3pPr eaLnBrk="0" hangingPunct="0">
              <a:defRPr sz="2700">
                <a:solidFill>
                  <a:schemeClr val="tx1"/>
                </a:solidFill>
                <a:latin typeface="Arial" charset="0"/>
                <a:cs typeface="Arial" charset="0"/>
              </a:defRPr>
            </a:lvl3pPr>
            <a:lvl4pPr eaLnBrk="0" hangingPunct="0">
              <a:defRPr sz="2700">
                <a:solidFill>
                  <a:schemeClr val="tx1"/>
                </a:solidFill>
                <a:latin typeface="Arial" charset="0"/>
                <a:cs typeface="Arial" charset="0"/>
              </a:defRPr>
            </a:lvl4pPr>
            <a:lvl5pPr eaLnBrk="0" hangingPunct="0">
              <a:defRPr sz="2700">
                <a:solidFill>
                  <a:schemeClr val="tx1"/>
                </a:solidFill>
                <a:latin typeface="Arial" charset="0"/>
                <a:cs typeface="Arial" charset="0"/>
              </a:defRPr>
            </a:lvl5pPr>
            <a:lvl6pPr marL="457200" eaLnBrk="0" fontAlgn="base" hangingPunct="0">
              <a:spcBef>
                <a:spcPct val="0"/>
              </a:spcBef>
              <a:spcAft>
                <a:spcPct val="0"/>
              </a:spcAft>
              <a:defRPr sz="2700">
                <a:solidFill>
                  <a:schemeClr val="tx1"/>
                </a:solidFill>
                <a:latin typeface="Arial" charset="0"/>
                <a:cs typeface="Arial" charset="0"/>
              </a:defRPr>
            </a:lvl6pPr>
            <a:lvl7pPr marL="914400" eaLnBrk="0" fontAlgn="base" hangingPunct="0">
              <a:spcBef>
                <a:spcPct val="0"/>
              </a:spcBef>
              <a:spcAft>
                <a:spcPct val="0"/>
              </a:spcAft>
              <a:defRPr sz="2700">
                <a:solidFill>
                  <a:schemeClr val="tx1"/>
                </a:solidFill>
                <a:latin typeface="Arial" charset="0"/>
                <a:cs typeface="Arial" charset="0"/>
              </a:defRPr>
            </a:lvl7pPr>
            <a:lvl8pPr marL="1371600" eaLnBrk="0" fontAlgn="base" hangingPunct="0">
              <a:spcBef>
                <a:spcPct val="0"/>
              </a:spcBef>
              <a:spcAft>
                <a:spcPct val="0"/>
              </a:spcAft>
              <a:defRPr sz="2700">
                <a:solidFill>
                  <a:schemeClr val="tx1"/>
                </a:solidFill>
                <a:latin typeface="Arial" charset="0"/>
                <a:cs typeface="Arial" charset="0"/>
              </a:defRPr>
            </a:lvl8pPr>
            <a:lvl9pPr marL="1828800" eaLnBrk="0" fontAlgn="base" hangingPunct="0">
              <a:spcBef>
                <a:spcPct val="0"/>
              </a:spcBef>
              <a:spcAft>
                <a:spcPct val="0"/>
              </a:spcAft>
              <a:defRPr sz="2700">
                <a:solidFill>
                  <a:schemeClr val="tx1"/>
                </a:solidFill>
                <a:latin typeface="Arial" charset="0"/>
                <a:cs typeface="Arial" charset="0"/>
              </a:defRPr>
            </a:lvl9pPr>
          </a:lstStyle>
          <a:p>
            <a:pPr>
              <a:lnSpc>
                <a:spcPct val="90000"/>
              </a:lnSpc>
            </a:pPr>
            <a:r>
              <a:rPr lang="en-US" sz="1000">
                <a:solidFill>
                  <a:schemeClr val="accent1"/>
                </a:solidFill>
              </a:rPr>
              <a:t>lyondellbasell.com</a:t>
            </a:r>
          </a:p>
          <a:p>
            <a:pPr>
              <a:lnSpc>
                <a:spcPct val="90000"/>
              </a:lnSpc>
            </a:pPr>
            <a:endParaRPr lang="en-US" sz="1000">
              <a:solidFill>
                <a:schemeClr val="accent1"/>
              </a:solidFill>
            </a:endParaRPr>
          </a:p>
        </p:txBody>
      </p:sp>
      <p:cxnSp>
        <p:nvCxnSpPr>
          <p:cNvPr id="13" name="Straight Connector 12"/>
          <p:cNvCxnSpPr/>
          <p:nvPr userDrawn="1"/>
        </p:nvCxnSpPr>
        <p:spPr>
          <a:xfrm rot="5400000">
            <a:off x="1030287" y="3697288"/>
            <a:ext cx="4949825" cy="0"/>
          </a:xfrm>
          <a:prstGeom prst="line">
            <a:avLst/>
          </a:prstGeom>
          <a:ln w="31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304800"/>
            <a:ext cx="8316913" cy="917575"/>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3575050" y="1219200"/>
            <a:ext cx="5111750" cy="4906963"/>
          </a:xfrm>
          <a:prstGeom prst="rect">
            <a:avLst/>
          </a:prstGeom>
        </p:spPr>
        <p:txBody>
          <a:bodyPr/>
          <a:lstStyle>
            <a:lvl1pPr>
              <a:defRPr sz="22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3"/>
          <p:cNvSpPr>
            <a:spLocks noGrp="1"/>
          </p:cNvSpPr>
          <p:nvPr>
            <p:ph type="body" sz="half" idx="2"/>
          </p:nvPr>
        </p:nvSpPr>
        <p:spPr>
          <a:xfrm>
            <a:off x="457200" y="1219200"/>
            <a:ext cx="3008313" cy="4906963"/>
          </a:xfrm>
          <a:prstGeom prst="rect">
            <a:avLst/>
          </a:prstGeom>
          <a:noFill/>
        </p:spPr>
        <p:txBody>
          <a:bodyPr anchor="ctr"/>
          <a:lstStyle>
            <a:lvl1pPr marL="0" indent="0">
              <a:spcBef>
                <a:spcPts val="10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Slide Number Placeholder 2"/>
          <p:cNvSpPr>
            <a:spLocks noGrp="1"/>
          </p:cNvSpPr>
          <p:nvPr>
            <p:ph type="sldNum" sz="quarter" idx="10"/>
          </p:nvPr>
        </p:nvSpPr>
        <p:spPr>
          <a:xfrm>
            <a:off x="8294688" y="6418263"/>
            <a:ext cx="511175" cy="298450"/>
          </a:xfrm>
          <a:prstGeom prst="rect">
            <a:avLst/>
          </a:prstGeom>
        </p:spPr>
        <p:txBody>
          <a:bodyPr/>
          <a:lstStyle>
            <a:lvl1pPr>
              <a:defRPr/>
            </a:lvl1pPr>
          </a:lstStyle>
          <a:p>
            <a:fld id="{1C600D4D-B462-44B0-96A3-9B51AEBB6FBD}" type="slidenum">
              <a:rPr lang="en-US"/>
              <a:pPr/>
              <a:t>‹Nr.›</a:t>
            </a:fld>
            <a:endParaRPr lang="en-US"/>
          </a:p>
        </p:txBody>
      </p:sp>
      <p:sp>
        <p:nvSpPr>
          <p:cNvPr id="15" name="Footer Placeholder 3"/>
          <p:cNvSpPr>
            <a:spLocks noGrp="1"/>
          </p:cNvSpPr>
          <p:nvPr>
            <p:ph type="ftr" sz="quarter" idx="11"/>
          </p:nvPr>
        </p:nvSpPr>
        <p:spPr>
          <a:xfrm>
            <a:off x="2743200" y="6457950"/>
            <a:ext cx="3657600" cy="303213"/>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185556479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Content with Bullet, Title &amp; Caption">
    <p:spTree>
      <p:nvGrpSpPr>
        <p:cNvPr id="1" name=""/>
        <p:cNvGrpSpPr/>
        <p:nvPr/>
      </p:nvGrpSpPr>
      <p:grpSpPr>
        <a:xfrm>
          <a:off x="0" y="0"/>
          <a:ext cx="0" cy="0"/>
          <a:chOff x="0" y="0"/>
          <a:chExt cx="0" cy="0"/>
        </a:xfrm>
      </p:grpSpPr>
      <p:sp>
        <p:nvSpPr>
          <p:cNvPr id="7" name="Line 21"/>
          <p:cNvSpPr>
            <a:spLocks noChangeShapeType="1"/>
          </p:cNvSpPr>
          <p:nvPr/>
        </p:nvSpPr>
        <p:spPr bwMode="auto">
          <a:xfrm>
            <a:off x="344488" y="6308725"/>
            <a:ext cx="8458200" cy="0"/>
          </a:xfrm>
          <a:prstGeom prst="line">
            <a:avLst/>
          </a:prstGeom>
          <a:noFill/>
          <a:ln w="15875">
            <a:solidFill>
              <a:schemeClr val="accent6"/>
            </a:solidFill>
            <a:round/>
            <a:headEnd/>
            <a:tailEnd/>
          </a:ln>
        </p:spPr>
        <p:txBody>
          <a:bodyPr wrap="none" anchor="ctr"/>
          <a:lstStyle/>
          <a:p>
            <a:pPr>
              <a:defRPr/>
            </a:pPr>
            <a:endParaRPr lang="en-US" dirty="0">
              <a:latin typeface="Arial" pitchFamily="-109" charset="0"/>
              <a:ea typeface="Arial" pitchFamily="-109" charset="0"/>
              <a:cs typeface="Arial" pitchFamily="-109" charset="0"/>
            </a:endParaRPr>
          </a:p>
        </p:txBody>
      </p:sp>
      <p:sp>
        <p:nvSpPr>
          <p:cNvPr id="8" name="Line 21"/>
          <p:cNvSpPr>
            <a:spLocks noChangeShapeType="1"/>
          </p:cNvSpPr>
          <p:nvPr/>
        </p:nvSpPr>
        <p:spPr bwMode="auto">
          <a:xfrm>
            <a:off x="344488" y="1125538"/>
            <a:ext cx="8458200" cy="0"/>
          </a:xfrm>
          <a:prstGeom prst="line">
            <a:avLst/>
          </a:prstGeom>
          <a:noFill/>
          <a:ln w="15875">
            <a:solidFill>
              <a:schemeClr val="accent6"/>
            </a:solidFill>
            <a:round/>
            <a:headEnd/>
            <a:tailEnd/>
          </a:ln>
        </p:spPr>
        <p:txBody>
          <a:bodyPr wrap="none" anchor="ctr"/>
          <a:lstStyle/>
          <a:p>
            <a:pPr>
              <a:defRPr/>
            </a:pPr>
            <a:endParaRPr lang="en-US" dirty="0">
              <a:latin typeface="Arial" pitchFamily="-109" charset="0"/>
              <a:ea typeface="Arial" pitchFamily="-109" charset="0"/>
              <a:cs typeface="Arial" pitchFamily="-109" charset="0"/>
            </a:endParaRPr>
          </a:p>
        </p:txBody>
      </p:sp>
      <p:pic>
        <p:nvPicPr>
          <p:cNvPr id="9"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1238" y="6430963"/>
            <a:ext cx="10969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66952" r:id="rId4" imgW="0" imgH="0" progId="PowerPoint.Show.8">
                  <p:embed/>
                </p:oleObj>
              </mc:Choice>
              <mc:Fallback>
                <p:oleObj r:id="rId4" imgW="0" imgH="0" progId="PowerPoint.Show.8">
                  <p:embed/>
                  <p:pic>
                    <p:nvPicPr>
                      <p:cNvPr id="0" name="AutoShape 14"/>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rgbClr val="637A8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BAD6EB"/>
                              </a:outerShdw>
                            </a:effectLst>
                          </a14:hiddenEffects>
                        </a:ext>
                      </a:extLst>
                    </p:spPr>
                  </p:pic>
                </p:oleObj>
              </mc:Fallback>
            </mc:AlternateContent>
          </a:graphicData>
        </a:graphic>
      </p:graphicFrame>
      <p:graphicFrame>
        <p:nvGraphicFramePr>
          <p:cNvPr id="11" name="Rectangle 5"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66953" r:id="rId5" imgW="0" imgH="0" progId="PowerPoint.Show.8">
                  <p:embed/>
                </p:oleObj>
              </mc:Choice>
              <mc:Fallback>
                <p:oleObj r:id="rId5" imgW="0" imgH="0" progId="PowerPoint.Show.8">
                  <p:embed/>
                  <p:pic>
                    <p:nvPicPr>
                      <p:cNvPr id="0" name="AutoShape 15"/>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rgbClr val="637A8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BAD6EB"/>
                              </a:outerShdw>
                            </a:effectLst>
                          </a14:hiddenEffects>
                        </a:ext>
                      </a:extLst>
                    </p:spPr>
                  </p:pic>
                </p:oleObj>
              </mc:Fallback>
            </mc:AlternateContent>
          </a:graphicData>
        </a:graphic>
      </p:graphicFrame>
      <p:sp>
        <p:nvSpPr>
          <p:cNvPr id="12" name="TextBox 11"/>
          <p:cNvSpPr txBox="1"/>
          <p:nvPr userDrawn="1"/>
        </p:nvSpPr>
        <p:spPr bwMode="auto">
          <a:xfrm>
            <a:off x="304800" y="6457950"/>
            <a:ext cx="1295400" cy="233363"/>
          </a:xfrm>
          <a:prstGeom prst="rect">
            <a:avLst/>
          </a:prstGeom>
          <a:noFill/>
          <a:ln w="9525">
            <a:noFill/>
            <a:miter lim="800000"/>
            <a:headEnd/>
            <a:tailEnd/>
          </a:ln>
        </p:spPr>
        <p:txBody>
          <a:bodyPr anchor="ctr">
            <a:spAutoFit/>
          </a:bodyPr>
          <a:lstStyle>
            <a:lvl1pPr eaLnBrk="0" hangingPunct="0">
              <a:defRPr sz="2700">
                <a:solidFill>
                  <a:schemeClr val="tx1"/>
                </a:solidFill>
                <a:latin typeface="Arial" charset="0"/>
                <a:cs typeface="Arial" charset="0"/>
              </a:defRPr>
            </a:lvl1pPr>
            <a:lvl2pPr marL="37931725" indent="-37474525" eaLnBrk="0" hangingPunct="0">
              <a:defRPr sz="2700">
                <a:solidFill>
                  <a:schemeClr val="tx1"/>
                </a:solidFill>
                <a:latin typeface="Arial" charset="0"/>
                <a:cs typeface="Arial" charset="0"/>
              </a:defRPr>
            </a:lvl2pPr>
            <a:lvl3pPr eaLnBrk="0" hangingPunct="0">
              <a:defRPr sz="2700">
                <a:solidFill>
                  <a:schemeClr val="tx1"/>
                </a:solidFill>
                <a:latin typeface="Arial" charset="0"/>
                <a:cs typeface="Arial" charset="0"/>
              </a:defRPr>
            </a:lvl3pPr>
            <a:lvl4pPr eaLnBrk="0" hangingPunct="0">
              <a:defRPr sz="2700">
                <a:solidFill>
                  <a:schemeClr val="tx1"/>
                </a:solidFill>
                <a:latin typeface="Arial" charset="0"/>
                <a:cs typeface="Arial" charset="0"/>
              </a:defRPr>
            </a:lvl4pPr>
            <a:lvl5pPr eaLnBrk="0" hangingPunct="0">
              <a:defRPr sz="2700">
                <a:solidFill>
                  <a:schemeClr val="tx1"/>
                </a:solidFill>
                <a:latin typeface="Arial" charset="0"/>
                <a:cs typeface="Arial" charset="0"/>
              </a:defRPr>
            </a:lvl5pPr>
            <a:lvl6pPr marL="457200" eaLnBrk="0" fontAlgn="base" hangingPunct="0">
              <a:spcBef>
                <a:spcPct val="0"/>
              </a:spcBef>
              <a:spcAft>
                <a:spcPct val="0"/>
              </a:spcAft>
              <a:defRPr sz="2700">
                <a:solidFill>
                  <a:schemeClr val="tx1"/>
                </a:solidFill>
                <a:latin typeface="Arial" charset="0"/>
                <a:cs typeface="Arial" charset="0"/>
              </a:defRPr>
            </a:lvl6pPr>
            <a:lvl7pPr marL="914400" eaLnBrk="0" fontAlgn="base" hangingPunct="0">
              <a:spcBef>
                <a:spcPct val="0"/>
              </a:spcBef>
              <a:spcAft>
                <a:spcPct val="0"/>
              </a:spcAft>
              <a:defRPr sz="2700">
                <a:solidFill>
                  <a:schemeClr val="tx1"/>
                </a:solidFill>
                <a:latin typeface="Arial" charset="0"/>
                <a:cs typeface="Arial" charset="0"/>
              </a:defRPr>
            </a:lvl7pPr>
            <a:lvl8pPr marL="1371600" eaLnBrk="0" fontAlgn="base" hangingPunct="0">
              <a:spcBef>
                <a:spcPct val="0"/>
              </a:spcBef>
              <a:spcAft>
                <a:spcPct val="0"/>
              </a:spcAft>
              <a:defRPr sz="2700">
                <a:solidFill>
                  <a:schemeClr val="tx1"/>
                </a:solidFill>
                <a:latin typeface="Arial" charset="0"/>
                <a:cs typeface="Arial" charset="0"/>
              </a:defRPr>
            </a:lvl8pPr>
            <a:lvl9pPr marL="1828800" eaLnBrk="0" fontAlgn="base" hangingPunct="0">
              <a:spcBef>
                <a:spcPct val="0"/>
              </a:spcBef>
              <a:spcAft>
                <a:spcPct val="0"/>
              </a:spcAft>
              <a:defRPr sz="2700">
                <a:solidFill>
                  <a:schemeClr val="tx1"/>
                </a:solidFill>
                <a:latin typeface="Arial" charset="0"/>
                <a:cs typeface="Arial" charset="0"/>
              </a:defRPr>
            </a:lvl9pPr>
          </a:lstStyle>
          <a:p>
            <a:pPr>
              <a:lnSpc>
                <a:spcPct val="90000"/>
              </a:lnSpc>
            </a:pPr>
            <a:r>
              <a:rPr lang="en-US" sz="1000" dirty="0" err="1">
                <a:solidFill>
                  <a:schemeClr val="accent1"/>
                </a:solidFill>
              </a:rPr>
              <a:t>lyondellbasell.com</a:t>
            </a:r>
            <a:endParaRPr lang="en-US" sz="1000" dirty="0">
              <a:solidFill>
                <a:schemeClr val="accent1"/>
              </a:solidFill>
            </a:endParaRPr>
          </a:p>
          <a:p>
            <a:pPr>
              <a:lnSpc>
                <a:spcPct val="90000"/>
              </a:lnSpc>
            </a:pPr>
            <a:endParaRPr lang="en-US" sz="1000" dirty="0">
              <a:solidFill>
                <a:schemeClr val="accent1"/>
              </a:solidFill>
            </a:endParaRPr>
          </a:p>
        </p:txBody>
      </p:sp>
      <p:cxnSp>
        <p:nvCxnSpPr>
          <p:cNvPr id="13" name="Straight Connector 12"/>
          <p:cNvCxnSpPr/>
          <p:nvPr userDrawn="1"/>
        </p:nvCxnSpPr>
        <p:spPr>
          <a:xfrm rot="5400000">
            <a:off x="1493837" y="3233738"/>
            <a:ext cx="4022725" cy="0"/>
          </a:xfrm>
          <a:prstGeom prst="line">
            <a:avLst/>
          </a:prstGeom>
          <a:ln w="31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304800"/>
            <a:ext cx="8316913" cy="917575"/>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3575050" y="1219201"/>
            <a:ext cx="5111750" cy="4023360"/>
          </a:xfrm>
          <a:prstGeom prst="rect">
            <a:avLst/>
          </a:prstGeom>
        </p:spPr>
        <p:txBody>
          <a:bodyPr/>
          <a:lstStyle>
            <a:lvl1pPr>
              <a:defRPr sz="22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ext Placeholder 3"/>
          <p:cNvSpPr>
            <a:spLocks noGrp="1"/>
          </p:cNvSpPr>
          <p:nvPr>
            <p:ph type="body" sz="half" idx="12"/>
          </p:nvPr>
        </p:nvSpPr>
        <p:spPr>
          <a:xfrm>
            <a:off x="457200" y="5334000"/>
            <a:ext cx="8229600" cy="822960"/>
          </a:xfrm>
          <a:prstGeom prst="rect">
            <a:avLst/>
          </a:prstGeom>
          <a:solidFill>
            <a:schemeClr val="bg2"/>
          </a:solidFill>
        </p:spPr>
        <p:txBody>
          <a:bodyPr anchor="ct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8" name="Content Placeholder 17"/>
          <p:cNvSpPr>
            <a:spLocks noGrp="1"/>
          </p:cNvSpPr>
          <p:nvPr>
            <p:ph sz="quarter" idx="13"/>
          </p:nvPr>
        </p:nvSpPr>
        <p:spPr>
          <a:xfrm>
            <a:off x="457200" y="1219200"/>
            <a:ext cx="2971800" cy="4023360"/>
          </a:xfrm>
          <a:prstGeom prst="rect">
            <a:avLst/>
          </a:prstGeom>
        </p:spPr>
        <p:txBody>
          <a:bodyPr/>
          <a:lstStyle>
            <a:lvl1pPr>
              <a:defRPr sz="2000"/>
            </a:lvl1pPr>
            <a:lvl2pPr>
              <a:defRPr sz="1800"/>
            </a:lvl2pPr>
          </a:lstStyle>
          <a:p>
            <a:pPr lvl="0"/>
            <a:r>
              <a:rPr lang="en-US" dirty="0" smtClean="0"/>
              <a:t>Click to edit Master text styles</a:t>
            </a:r>
          </a:p>
          <a:p>
            <a:pPr lvl="1"/>
            <a:r>
              <a:rPr lang="en-US" dirty="0" smtClean="0"/>
              <a:t>Second level</a:t>
            </a:r>
          </a:p>
        </p:txBody>
      </p:sp>
      <p:sp>
        <p:nvSpPr>
          <p:cNvPr id="14" name="Slide Number Placeholder 2"/>
          <p:cNvSpPr>
            <a:spLocks noGrp="1"/>
          </p:cNvSpPr>
          <p:nvPr>
            <p:ph type="sldNum" sz="quarter" idx="14"/>
          </p:nvPr>
        </p:nvSpPr>
        <p:spPr>
          <a:xfrm>
            <a:off x="8294688" y="6418263"/>
            <a:ext cx="511175" cy="298450"/>
          </a:xfrm>
          <a:prstGeom prst="rect">
            <a:avLst/>
          </a:prstGeom>
        </p:spPr>
        <p:txBody>
          <a:bodyPr/>
          <a:lstStyle>
            <a:lvl1pPr>
              <a:defRPr/>
            </a:lvl1pPr>
          </a:lstStyle>
          <a:p>
            <a:fld id="{1029EA84-4305-4901-B845-07B377C7D032}" type="slidenum">
              <a:rPr lang="en-US"/>
              <a:pPr/>
              <a:t>‹Nr.›</a:t>
            </a:fld>
            <a:endParaRPr lang="en-US"/>
          </a:p>
        </p:txBody>
      </p:sp>
      <p:sp>
        <p:nvSpPr>
          <p:cNvPr id="15" name="Footer Placeholder 3"/>
          <p:cNvSpPr>
            <a:spLocks noGrp="1"/>
          </p:cNvSpPr>
          <p:nvPr>
            <p:ph type="ftr" sz="quarter" idx="15"/>
          </p:nvPr>
        </p:nvSpPr>
        <p:spPr>
          <a:xfrm>
            <a:off x="2743200" y="6457950"/>
            <a:ext cx="3657600" cy="303213"/>
          </a:xfrm>
          <a:prstGeom prst="rect">
            <a:avLst/>
          </a:prstGeom>
        </p:spPr>
        <p:txBody>
          <a:bodyPr/>
          <a:lstStyle>
            <a:lvl1pPr>
              <a:defRPr/>
            </a:lvl1pPr>
          </a:lstStyle>
          <a:p>
            <a:endParaRPr lang="en-US" dirty="0"/>
          </a:p>
        </p:txBody>
      </p:sp>
    </p:spTree>
    <p:extLst>
      <p:ext uri="{BB962C8B-B14F-4D97-AF65-F5344CB8AC3E}">
        <p14:creationId xmlns:p14="http://schemas.microsoft.com/office/powerpoint/2010/main" val="257554232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amp; Title">
    <p:spTree>
      <p:nvGrpSpPr>
        <p:cNvPr id="1" name=""/>
        <p:cNvGrpSpPr/>
        <p:nvPr/>
      </p:nvGrpSpPr>
      <p:grpSpPr>
        <a:xfrm>
          <a:off x="0" y="0"/>
          <a:ext cx="0" cy="0"/>
          <a:chOff x="0" y="0"/>
          <a:chExt cx="0" cy="0"/>
        </a:xfrm>
      </p:grpSpPr>
      <p:sp>
        <p:nvSpPr>
          <p:cNvPr id="5" name="Line 21"/>
          <p:cNvSpPr>
            <a:spLocks noChangeShapeType="1"/>
          </p:cNvSpPr>
          <p:nvPr/>
        </p:nvSpPr>
        <p:spPr bwMode="auto">
          <a:xfrm>
            <a:off x="344488" y="6308725"/>
            <a:ext cx="8458200" cy="0"/>
          </a:xfrm>
          <a:prstGeom prst="line">
            <a:avLst/>
          </a:prstGeom>
          <a:noFill/>
          <a:ln w="15875">
            <a:solidFill>
              <a:schemeClr val="accent6"/>
            </a:solidFill>
            <a:round/>
            <a:headEnd/>
            <a:tailEnd/>
          </a:ln>
        </p:spPr>
        <p:txBody>
          <a:bodyPr wrap="none" anchor="ctr"/>
          <a:lstStyle/>
          <a:p>
            <a:pPr>
              <a:defRPr/>
            </a:pPr>
            <a:endParaRPr lang="en-US" dirty="0">
              <a:latin typeface="Arial" pitchFamily="-109" charset="0"/>
              <a:ea typeface="Arial" pitchFamily="-109" charset="0"/>
              <a:cs typeface="Arial" pitchFamily="-109" charset="0"/>
            </a:endParaRPr>
          </a:p>
        </p:txBody>
      </p:sp>
      <p:sp>
        <p:nvSpPr>
          <p:cNvPr id="6" name="Line 21"/>
          <p:cNvSpPr>
            <a:spLocks noChangeShapeType="1"/>
          </p:cNvSpPr>
          <p:nvPr/>
        </p:nvSpPr>
        <p:spPr bwMode="auto">
          <a:xfrm>
            <a:off x="344488" y="1125538"/>
            <a:ext cx="8458200" cy="0"/>
          </a:xfrm>
          <a:prstGeom prst="line">
            <a:avLst/>
          </a:prstGeom>
          <a:noFill/>
          <a:ln w="15875">
            <a:solidFill>
              <a:schemeClr val="accent6"/>
            </a:solidFill>
            <a:round/>
            <a:headEnd/>
            <a:tailEnd/>
          </a:ln>
        </p:spPr>
        <p:txBody>
          <a:bodyPr wrap="none" anchor="ctr"/>
          <a:lstStyle/>
          <a:p>
            <a:pPr>
              <a:defRPr/>
            </a:pPr>
            <a:endParaRPr lang="en-US" dirty="0">
              <a:latin typeface="Arial" pitchFamily="-109" charset="0"/>
              <a:ea typeface="Arial" pitchFamily="-109" charset="0"/>
              <a:cs typeface="Arial" pitchFamily="-109" charset="0"/>
            </a:endParaRPr>
          </a:p>
        </p:txBody>
      </p:sp>
      <p:pic>
        <p:nvPicPr>
          <p:cNvPr id="8"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1238" y="6430963"/>
            <a:ext cx="10969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67976" r:id="rId4" imgW="0" imgH="0" progId="PowerPoint.Show.8">
                  <p:embed/>
                </p:oleObj>
              </mc:Choice>
              <mc:Fallback>
                <p:oleObj r:id="rId4" imgW="0" imgH="0" progId="PowerPoint.Show.8">
                  <p:embed/>
                  <p:pic>
                    <p:nvPicPr>
                      <p:cNvPr id="0" name="AutoShape 14"/>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rgbClr val="637A8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BAD6EB"/>
                              </a:outerShdw>
                            </a:effectLst>
                          </a14:hiddenEffects>
                        </a:ext>
                      </a:extLst>
                    </p:spPr>
                  </p:pic>
                </p:oleObj>
              </mc:Fallback>
            </mc:AlternateContent>
          </a:graphicData>
        </a:graphic>
      </p:graphicFrame>
      <p:graphicFrame>
        <p:nvGraphicFramePr>
          <p:cNvPr id="10" name="Rectangle 5"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67977" r:id="rId5" imgW="0" imgH="0" progId="PowerPoint.Show.8">
                  <p:embed/>
                </p:oleObj>
              </mc:Choice>
              <mc:Fallback>
                <p:oleObj r:id="rId5" imgW="0" imgH="0" progId="PowerPoint.Show.8">
                  <p:embed/>
                  <p:pic>
                    <p:nvPicPr>
                      <p:cNvPr id="0" name="AutoShape 15"/>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rgbClr val="637A8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BAD6EB"/>
                              </a:outerShdw>
                            </a:effectLst>
                          </a14:hiddenEffects>
                        </a:ext>
                      </a:extLst>
                    </p:spPr>
                  </p:pic>
                </p:oleObj>
              </mc:Fallback>
            </mc:AlternateContent>
          </a:graphicData>
        </a:graphic>
      </p:graphicFrame>
      <p:sp>
        <p:nvSpPr>
          <p:cNvPr id="11" name="TextBox 10"/>
          <p:cNvSpPr txBox="1"/>
          <p:nvPr userDrawn="1"/>
        </p:nvSpPr>
        <p:spPr bwMode="auto">
          <a:xfrm>
            <a:off x="304800" y="6457950"/>
            <a:ext cx="1295400" cy="233363"/>
          </a:xfrm>
          <a:prstGeom prst="rect">
            <a:avLst/>
          </a:prstGeom>
          <a:noFill/>
          <a:ln w="9525">
            <a:noFill/>
            <a:miter lim="800000"/>
            <a:headEnd/>
            <a:tailEnd/>
          </a:ln>
        </p:spPr>
        <p:txBody>
          <a:bodyPr anchor="ctr">
            <a:spAutoFit/>
          </a:bodyPr>
          <a:lstStyle>
            <a:lvl1pPr eaLnBrk="0" hangingPunct="0">
              <a:defRPr sz="2700">
                <a:solidFill>
                  <a:schemeClr val="tx1"/>
                </a:solidFill>
                <a:latin typeface="Arial" charset="0"/>
                <a:cs typeface="Arial" charset="0"/>
              </a:defRPr>
            </a:lvl1pPr>
            <a:lvl2pPr marL="37931725" indent="-37474525" eaLnBrk="0" hangingPunct="0">
              <a:defRPr sz="2700">
                <a:solidFill>
                  <a:schemeClr val="tx1"/>
                </a:solidFill>
                <a:latin typeface="Arial" charset="0"/>
                <a:cs typeface="Arial" charset="0"/>
              </a:defRPr>
            </a:lvl2pPr>
            <a:lvl3pPr eaLnBrk="0" hangingPunct="0">
              <a:defRPr sz="2700">
                <a:solidFill>
                  <a:schemeClr val="tx1"/>
                </a:solidFill>
                <a:latin typeface="Arial" charset="0"/>
                <a:cs typeface="Arial" charset="0"/>
              </a:defRPr>
            </a:lvl3pPr>
            <a:lvl4pPr eaLnBrk="0" hangingPunct="0">
              <a:defRPr sz="2700">
                <a:solidFill>
                  <a:schemeClr val="tx1"/>
                </a:solidFill>
                <a:latin typeface="Arial" charset="0"/>
                <a:cs typeface="Arial" charset="0"/>
              </a:defRPr>
            </a:lvl4pPr>
            <a:lvl5pPr eaLnBrk="0" hangingPunct="0">
              <a:defRPr sz="2700">
                <a:solidFill>
                  <a:schemeClr val="tx1"/>
                </a:solidFill>
                <a:latin typeface="Arial" charset="0"/>
                <a:cs typeface="Arial" charset="0"/>
              </a:defRPr>
            </a:lvl5pPr>
            <a:lvl6pPr marL="457200" eaLnBrk="0" fontAlgn="base" hangingPunct="0">
              <a:spcBef>
                <a:spcPct val="0"/>
              </a:spcBef>
              <a:spcAft>
                <a:spcPct val="0"/>
              </a:spcAft>
              <a:defRPr sz="2700">
                <a:solidFill>
                  <a:schemeClr val="tx1"/>
                </a:solidFill>
                <a:latin typeface="Arial" charset="0"/>
                <a:cs typeface="Arial" charset="0"/>
              </a:defRPr>
            </a:lvl6pPr>
            <a:lvl7pPr marL="914400" eaLnBrk="0" fontAlgn="base" hangingPunct="0">
              <a:spcBef>
                <a:spcPct val="0"/>
              </a:spcBef>
              <a:spcAft>
                <a:spcPct val="0"/>
              </a:spcAft>
              <a:defRPr sz="2700">
                <a:solidFill>
                  <a:schemeClr val="tx1"/>
                </a:solidFill>
                <a:latin typeface="Arial" charset="0"/>
                <a:cs typeface="Arial" charset="0"/>
              </a:defRPr>
            </a:lvl7pPr>
            <a:lvl8pPr marL="1371600" eaLnBrk="0" fontAlgn="base" hangingPunct="0">
              <a:spcBef>
                <a:spcPct val="0"/>
              </a:spcBef>
              <a:spcAft>
                <a:spcPct val="0"/>
              </a:spcAft>
              <a:defRPr sz="2700">
                <a:solidFill>
                  <a:schemeClr val="tx1"/>
                </a:solidFill>
                <a:latin typeface="Arial" charset="0"/>
                <a:cs typeface="Arial" charset="0"/>
              </a:defRPr>
            </a:lvl8pPr>
            <a:lvl9pPr marL="1828800" eaLnBrk="0" fontAlgn="base" hangingPunct="0">
              <a:spcBef>
                <a:spcPct val="0"/>
              </a:spcBef>
              <a:spcAft>
                <a:spcPct val="0"/>
              </a:spcAft>
              <a:defRPr sz="2700">
                <a:solidFill>
                  <a:schemeClr val="tx1"/>
                </a:solidFill>
                <a:latin typeface="Arial" charset="0"/>
                <a:cs typeface="Arial" charset="0"/>
              </a:defRPr>
            </a:lvl9pPr>
          </a:lstStyle>
          <a:p>
            <a:pPr>
              <a:lnSpc>
                <a:spcPct val="90000"/>
              </a:lnSpc>
            </a:pPr>
            <a:r>
              <a:rPr lang="en-US" sz="1000">
                <a:solidFill>
                  <a:schemeClr val="accent1"/>
                </a:solidFill>
              </a:rPr>
              <a:t>lyondellbasell.com</a:t>
            </a:r>
          </a:p>
          <a:p>
            <a:pPr>
              <a:lnSpc>
                <a:spcPct val="90000"/>
              </a:lnSpc>
            </a:pPr>
            <a:endParaRPr lang="en-US" sz="1000">
              <a:solidFill>
                <a:schemeClr val="accent1"/>
              </a:solidFill>
            </a:endParaRPr>
          </a:p>
        </p:txBody>
      </p:sp>
      <p:sp>
        <p:nvSpPr>
          <p:cNvPr id="2" name="Title 1"/>
          <p:cNvSpPr>
            <a:spLocks noGrp="1"/>
          </p:cNvSpPr>
          <p:nvPr>
            <p:ph type="title"/>
          </p:nvPr>
        </p:nvSpPr>
        <p:spPr>
          <a:xfrm>
            <a:off x="381000" y="304800"/>
            <a:ext cx="8316913" cy="917575"/>
          </a:xfrm>
          <a:prstGeom prst="rect">
            <a:avLst/>
          </a:prstGeom>
        </p:spPr>
        <p:txBody>
          <a:bodyPr/>
          <a:lstStyle/>
          <a:p>
            <a:r>
              <a:rPr lang="en-US" smtClean="0"/>
              <a:t>Click to edit Master title style</a:t>
            </a:r>
            <a:endParaRPr lang="en-US"/>
          </a:p>
        </p:txBody>
      </p:sp>
      <p:sp>
        <p:nvSpPr>
          <p:cNvPr id="7" name="Text Placeholder 3"/>
          <p:cNvSpPr>
            <a:spLocks noGrp="1"/>
          </p:cNvSpPr>
          <p:nvPr>
            <p:ph type="body" sz="half" idx="2"/>
          </p:nvPr>
        </p:nvSpPr>
        <p:spPr>
          <a:xfrm>
            <a:off x="1371600" y="5334000"/>
            <a:ext cx="6400800" cy="822960"/>
          </a:xfrm>
          <a:prstGeom prst="rect">
            <a:avLst/>
          </a:prstGeom>
          <a:solidFill>
            <a:srgbClr val="BAD6EB"/>
          </a:solidFill>
        </p:spPr>
        <p:txBody>
          <a:bodyPr anchor="ct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9" name="Content Placeholder 18"/>
          <p:cNvSpPr>
            <a:spLocks noGrp="1"/>
          </p:cNvSpPr>
          <p:nvPr>
            <p:ph sz="quarter" idx="12"/>
          </p:nvPr>
        </p:nvSpPr>
        <p:spPr>
          <a:xfrm>
            <a:off x="1371600" y="1295400"/>
            <a:ext cx="6400800" cy="4023360"/>
          </a:xfrm>
          <a:prstGeom prst="rect">
            <a:avLst/>
          </a:prstGeom>
        </p:spPr>
        <p:txBody>
          <a:bodyPr/>
          <a:lstStyle/>
          <a:p>
            <a:pPr lvl="0"/>
            <a:r>
              <a:rPr lang="en-US" dirty="0" smtClean="0"/>
              <a:t>Click to edit Master text styles</a:t>
            </a:r>
          </a:p>
        </p:txBody>
      </p:sp>
      <p:sp>
        <p:nvSpPr>
          <p:cNvPr id="12" name="Slide Number Placeholder 2"/>
          <p:cNvSpPr>
            <a:spLocks noGrp="1"/>
          </p:cNvSpPr>
          <p:nvPr>
            <p:ph type="sldNum" sz="quarter" idx="13"/>
          </p:nvPr>
        </p:nvSpPr>
        <p:spPr>
          <a:xfrm>
            <a:off x="8294688" y="6418263"/>
            <a:ext cx="511175" cy="298450"/>
          </a:xfrm>
          <a:prstGeom prst="rect">
            <a:avLst/>
          </a:prstGeom>
        </p:spPr>
        <p:txBody>
          <a:bodyPr/>
          <a:lstStyle>
            <a:lvl1pPr>
              <a:defRPr/>
            </a:lvl1pPr>
          </a:lstStyle>
          <a:p>
            <a:fld id="{7D39379B-3B9F-4C4F-86F5-B08B33373635}" type="slidenum">
              <a:rPr lang="en-US"/>
              <a:pPr/>
              <a:t>‹Nr.›</a:t>
            </a:fld>
            <a:endParaRPr lang="en-US"/>
          </a:p>
        </p:txBody>
      </p:sp>
      <p:sp>
        <p:nvSpPr>
          <p:cNvPr id="13" name="Footer Placeholder 3"/>
          <p:cNvSpPr>
            <a:spLocks noGrp="1"/>
          </p:cNvSpPr>
          <p:nvPr>
            <p:ph type="ftr" sz="quarter" idx="14"/>
          </p:nvPr>
        </p:nvSpPr>
        <p:spPr>
          <a:xfrm>
            <a:off x="2743200" y="6457950"/>
            <a:ext cx="3657600" cy="303213"/>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286180566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lank Layout no title">
    <p:bg>
      <p:bgRef idx="1001">
        <a:schemeClr val="bg1"/>
      </p:bgRef>
    </p:bg>
    <p:spTree>
      <p:nvGrpSpPr>
        <p:cNvPr id="1" name=""/>
        <p:cNvGrpSpPr/>
        <p:nvPr/>
      </p:nvGrpSpPr>
      <p:grpSpPr>
        <a:xfrm>
          <a:off x="0" y="0"/>
          <a:ext cx="0" cy="0"/>
          <a:chOff x="0" y="0"/>
          <a:chExt cx="0" cy="0"/>
        </a:xfrm>
      </p:grpSpPr>
      <p:sp>
        <p:nvSpPr>
          <p:cNvPr id="3" name="Line 21"/>
          <p:cNvSpPr>
            <a:spLocks noChangeShapeType="1"/>
          </p:cNvSpPr>
          <p:nvPr/>
        </p:nvSpPr>
        <p:spPr bwMode="auto">
          <a:xfrm>
            <a:off x="344488" y="6308725"/>
            <a:ext cx="8458200" cy="0"/>
          </a:xfrm>
          <a:prstGeom prst="line">
            <a:avLst/>
          </a:prstGeom>
          <a:noFill/>
          <a:ln w="15875">
            <a:solidFill>
              <a:schemeClr val="accent6"/>
            </a:solidFill>
            <a:round/>
            <a:headEnd/>
            <a:tailEnd/>
          </a:ln>
        </p:spPr>
        <p:txBody>
          <a:bodyPr wrap="none" anchor="ctr"/>
          <a:lstStyle/>
          <a:p>
            <a:pPr>
              <a:defRPr/>
            </a:pPr>
            <a:endParaRPr lang="en-US" dirty="0">
              <a:latin typeface="Arial" pitchFamily="-109" charset="0"/>
              <a:ea typeface="Arial" pitchFamily="-109" charset="0"/>
              <a:cs typeface="Arial" pitchFamily="-109" charset="0"/>
            </a:endParaRPr>
          </a:p>
        </p:txBody>
      </p:sp>
      <p:sp>
        <p:nvSpPr>
          <p:cNvPr id="4" name="Line 21"/>
          <p:cNvSpPr>
            <a:spLocks noChangeShapeType="1"/>
          </p:cNvSpPr>
          <p:nvPr/>
        </p:nvSpPr>
        <p:spPr bwMode="auto">
          <a:xfrm>
            <a:off x="344488" y="1125538"/>
            <a:ext cx="8458200" cy="0"/>
          </a:xfrm>
          <a:prstGeom prst="line">
            <a:avLst/>
          </a:prstGeom>
          <a:noFill/>
          <a:ln w="15875">
            <a:solidFill>
              <a:srgbClr val="51626F"/>
            </a:solidFill>
            <a:round/>
            <a:headEnd/>
            <a:tailEnd/>
          </a:ln>
        </p:spPr>
        <p:txBody>
          <a:bodyPr wrap="none" anchor="ctr"/>
          <a:lstStyle/>
          <a:p>
            <a:pPr>
              <a:defRPr/>
            </a:pPr>
            <a:endParaRPr lang="en-US" dirty="0">
              <a:latin typeface="Arial" pitchFamily="-109" charset="0"/>
              <a:ea typeface="Arial" pitchFamily="-109" charset="0"/>
              <a:cs typeface="Arial" pitchFamily="-109" charset="0"/>
            </a:endParaRPr>
          </a:p>
        </p:txBody>
      </p:sp>
      <p:pic>
        <p:nvPicPr>
          <p:cNvPr id="5"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1238" y="6430963"/>
            <a:ext cx="10969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69000" r:id="rId4" imgW="0" imgH="0" progId="PowerPoint.Show.8">
                  <p:embed/>
                </p:oleObj>
              </mc:Choice>
              <mc:Fallback>
                <p:oleObj r:id="rId4" imgW="0" imgH="0" progId="PowerPoint.Show.8">
                  <p:embed/>
                  <p:pic>
                    <p:nvPicPr>
                      <p:cNvPr id="0" name="AutoShape 14"/>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rgbClr val="637A8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BAD6EB"/>
                              </a:outerShdw>
                            </a:effectLst>
                          </a14:hiddenEffects>
                        </a:ext>
                      </a:extLst>
                    </p:spPr>
                  </p:pic>
                </p:oleObj>
              </mc:Fallback>
            </mc:AlternateContent>
          </a:graphicData>
        </a:graphic>
      </p:graphicFrame>
      <p:graphicFrame>
        <p:nvGraphicFramePr>
          <p:cNvPr id="7" name="Rectangle 5"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69001" r:id="rId5" imgW="0" imgH="0" progId="PowerPoint.Show.8">
                  <p:embed/>
                </p:oleObj>
              </mc:Choice>
              <mc:Fallback>
                <p:oleObj r:id="rId5" imgW="0" imgH="0" progId="PowerPoint.Show.8">
                  <p:embed/>
                  <p:pic>
                    <p:nvPicPr>
                      <p:cNvPr id="0" name="AutoShape 15"/>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rgbClr val="637A8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BAD6EB"/>
                              </a:outerShdw>
                            </a:effectLst>
                          </a14:hiddenEffects>
                        </a:ext>
                      </a:extLst>
                    </p:spPr>
                  </p:pic>
                </p:oleObj>
              </mc:Fallback>
            </mc:AlternateContent>
          </a:graphicData>
        </a:graphic>
      </p:graphicFrame>
      <p:sp>
        <p:nvSpPr>
          <p:cNvPr id="8" name="TextBox 7"/>
          <p:cNvSpPr txBox="1"/>
          <p:nvPr userDrawn="1"/>
        </p:nvSpPr>
        <p:spPr bwMode="auto">
          <a:xfrm>
            <a:off x="304800" y="6457950"/>
            <a:ext cx="1295400" cy="233363"/>
          </a:xfrm>
          <a:prstGeom prst="rect">
            <a:avLst/>
          </a:prstGeom>
          <a:noFill/>
          <a:ln w="9525">
            <a:noFill/>
            <a:miter lim="800000"/>
            <a:headEnd/>
            <a:tailEnd/>
          </a:ln>
        </p:spPr>
        <p:txBody>
          <a:bodyPr anchor="ctr">
            <a:spAutoFit/>
          </a:bodyPr>
          <a:lstStyle>
            <a:lvl1pPr eaLnBrk="0" hangingPunct="0">
              <a:defRPr sz="2700">
                <a:solidFill>
                  <a:schemeClr val="tx1"/>
                </a:solidFill>
                <a:latin typeface="Arial" charset="0"/>
                <a:cs typeface="Arial" charset="0"/>
              </a:defRPr>
            </a:lvl1pPr>
            <a:lvl2pPr marL="37931725" indent="-37474525" eaLnBrk="0" hangingPunct="0">
              <a:defRPr sz="2700">
                <a:solidFill>
                  <a:schemeClr val="tx1"/>
                </a:solidFill>
                <a:latin typeface="Arial" charset="0"/>
                <a:cs typeface="Arial" charset="0"/>
              </a:defRPr>
            </a:lvl2pPr>
            <a:lvl3pPr eaLnBrk="0" hangingPunct="0">
              <a:defRPr sz="2700">
                <a:solidFill>
                  <a:schemeClr val="tx1"/>
                </a:solidFill>
                <a:latin typeface="Arial" charset="0"/>
                <a:cs typeface="Arial" charset="0"/>
              </a:defRPr>
            </a:lvl3pPr>
            <a:lvl4pPr eaLnBrk="0" hangingPunct="0">
              <a:defRPr sz="2700">
                <a:solidFill>
                  <a:schemeClr val="tx1"/>
                </a:solidFill>
                <a:latin typeface="Arial" charset="0"/>
                <a:cs typeface="Arial" charset="0"/>
              </a:defRPr>
            </a:lvl4pPr>
            <a:lvl5pPr eaLnBrk="0" hangingPunct="0">
              <a:defRPr sz="2700">
                <a:solidFill>
                  <a:schemeClr val="tx1"/>
                </a:solidFill>
                <a:latin typeface="Arial" charset="0"/>
                <a:cs typeface="Arial" charset="0"/>
              </a:defRPr>
            </a:lvl5pPr>
            <a:lvl6pPr marL="457200" eaLnBrk="0" fontAlgn="base" hangingPunct="0">
              <a:spcBef>
                <a:spcPct val="0"/>
              </a:spcBef>
              <a:spcAft>
                <a:spcPct val="0"/>
              </a:spcAft>
              <a:defRPr sz="2700">
                <a:solidFill>
                  <a:schemeClr val="tx1"/>
                </a:solidFill>
                <a:latin typeface="Arial" charset="0"/>
                <a:cs typeface="Arial" charset="0"/>
              </a:defRPr>
            </a:lvl6pPr>
            <a:lvl7pPr marL="914400" eaLnBrk="0" fontAlgn="base" hangingPunct="0">
              <a:spcBef>
                <a:spcPct val="0"/>
              </a:spcBef>
              <a:spcAft>
                <a:spcPct val="0"/>
              </a:spcAft>
              <a:defRPr sz="2700">
                <a:solidFill>
                  <a:schemeClr val="tx1"/>
                </a:solidFill>
                <a:latin typeface="Arial" charset="0"/>
                <a:cs typeface="Arial" charset="0"/>
              </a:defRPr>
            </a:lvl7pPr>
            <a:lvl8pPr marL="1371600" eaLnBrk="0" fontAlgn="base" hangingPunct="0">
              <a:spcBef>
                <a:spcPct val="0"/>
              </a:spcBef>
              <a:spcAft>
                <a:spcPct val="0"/>
              </a:spcAft>
              <a:defRPr sz="2700">
                <a:solidFill>
                  <a:schemeClr val="tx1"/>
                </a:solidFill>
                <a:latin typeface="Arial" charset="0"/>
                <a:cs typeface="Arial" charset="0"/>
              </a:defRPr>
            </a:lvl8pPr>
            <a:lvl9pPr marL="1828800" eaLnBrk="0" fontAlgn="base" hangingPunct="0">
              <a:spcBef>
                <a:spcPct val="0"/>
              </a:spcBef>
              <a:spcAft>
                <a:spcPct val="0"/>
              </a:spcAft>
              <a:defRPr sz="2700">
                <a:solidFill>
                  <a:schemeClr val="tx1"/>
                </a:solidFill>
                <a:latin typeface="Arial" charset="0"/>
                <a:cs typeface="Arial" charset="0"/>
              </a:defRPr>
            </a:lvl9pPr>
          </a:lstStyle>
          <a:p>
            <a:pPr>
              <a:lnSpc>
                <a:spcPct val="90000"/>
              </a:lnSpc>
            </a:pPr>
            <a:r>
              <a:rPr lang="en-US" sz="1000">
                <a:solidFill>
                  <a:schemeClr val="accent1"/>
                </a:solidFill>
              </a:rPr>
              <a:t>lyondellbasell.com</a:t>
            </a:r>
          </a:p>
          <a:p>
            <a:pPr>
              <a:lnSpc>
                <a:spcPct val="90000"/>
              </a:lnSpc>
            </a:pPr>
            <a:endParaRPr lang="en-US" sz="1000">
              <a:solidFill>
                <a:schemeClr val="accent1"/>
              </a:solidFill>
            </a:endParaRPr>
          </a:p>
        </p:txBody>
      </p:sp>
      <p:sp>
        <p:nvSpPr>
          <p:cNvPr id="9" name="Rectangle 8"/>
          <p:cNvSpPr/>
          <p:nvPr userDrawn="1"/>
        </p:nvSpPr>
        <p:spPr>
          <a:xfrm>
            <a:off x="0" y="0"/>
            <a:ext cx="9144000" cy="6248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cs typeface="Arial" charset="0"/>
            </a:endParaRPr>
          </a:p>
        </p:txBody>
      </p:sp>
      <p:sp>
        <p:nvSpPr>
          <p:cNvPr id="12" name="Content Placeholder 11"/>
          <p:cNvSpPr>
            <a:spLocks noGrp="1"/>
          </p:cNvSpPr>
          <p:nvPr>
            <p:ph sz="quarter" idx="12"/>
          </p:nvPr>
        </p:nvSpPr>
        <p:spPr>
          <a:xfrm>
            <a:off x="457200" y="381000"/>
            <a:ext cx="8229600" cy="5715000"/>
          </a:xfrm>
          <a:prstGeom prst="rect">
            <a:avLst/>
          </a:prstGeom>
        </p:spPr>
        <p:txBody>
          <a:bodyPr anchor="ctr"/>
          <a:lstStyle>
            <a:lvl1pPr algn="ctr">
              <a:spcBef>
                <a:spcPts val="800"/>
              </a:spcBef>
              <a:defRPr/>
            </a:lvl1pPr>
          </a:lstStyle>
          <a:p>
            <a:pPr lvl="0"/>
            <a:r>
              <a:rPr lang="en-US" dirty="0" smtClean="0"/>
              <a:t>Click to edit Master text styles</a:t>
            </a:r>
          </a:p>
        </p:txBody>
      </p:sp>
      <p:sp>
        <p:nvSpPr>
          <p:cNvPr id="10" name="Rectangle 6"/>
          <p:cNvSpPr>
            <a:spLocks noGrp="1" noChangeArrowheads="1"/>
          </p:cNvSpPr>
          <p:nvPr>
            <p:ph type="sldNum" sz="quarter" idx="13"/>
          </p:nvPr>
        </p:nvSpPr>
        <p:spPr>
          <a:xfrm>
            <a:off x="8294688" y="6418263"/>
            <a:ext cx="511175" cy="298450"/>
          </a:xfrm>
          <a:prstGeom prst="rect">
            <a:avLst/>
          </a:prstGeom>
        </p:spPr>
        <p:txBody>
          <a:bodyPr/>
          <a:lstStyle>
            <a:lvl1pPr>
              <a:defRPr/>
            </a:lvl1pPr>
          </a:lstStyle>
          <a:p>
            <a:fld id="{B94F6FBF-3A91-409C-A06B-D12AC2C1379D}" type="slidenum">
              <a:rPr lang="en-US"/>
              <a:pPr/>
              <a:t>‹Nr.›</a:t>
            </a:fld>
            <a:endParaRPr lang="en-US"/>
          </a:p>
        </p:txBody>
      </p:sp>
      <p:sp>
        <p:nvSpPr>
          <p:cNvPr id="11" name="Rectangle 5"/>
          <p:cNvSpPr>
            <a:spLocks noGrp="1" noChangeArrowheads="1"/>
          </p:cNvSpPr>
          <p:nvPr>
            <p:ph type="ftr" sz="quarter" idx="14"/>
          </p:nvPr>
        </p:nvSpPr>
        <p:spPr>
          <a:xfrm>
            <a:off x="2743200" y="6457950"/>
            <a:ext cx="3657600" cy="303213"/>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18691481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10" name="Picture 9" descr="Corp_PP_Cover_VortexDrk.jpg"/>
          <p:cNvPicPr>
            <a:picLocks noChangeAspect="1"/>
          </p:cNvPicPr>
          <p:nvPr userDrawn="1"/>
        </p:nvPicPr>
        <p:blipFill>
          <a:blip r:embed="rId2"/>
          <a:stretch>
            <a:fillRect/>
          </a:stretch>
        </p:blipFill>
        <p:spPr>
          <a:xfrm>
            <a:off x="0" y="0"/>
            <a:ext cx="9144000" cy="6858000"/>
          </a:xfrm>
          <a:prstGeom prst="rect">
            <a:avLst/>
          </a:prstGeom>
        </p:spPr>
      </p:pic>
      <p:sp>
        <p:nvSpPr>
          <p:cNvPr id="14" name="Rectangle 3"/>
          <p:cNvSpPr>
            <a:spLocks noGrp="1" noChangeAspect="1" noChangeArrowheads="1"/>
          </p:cNvSpPr>
          <p:nvPr>
            <p:ph type="subTitle" idx="1"/>
          </p:nvPr>
        </p:nvSpPr>
        <p:spPr>
          <a:xfrm>
            <a:off x="3822700" y="3479800"/>
            <a:ext cx="4724400" cy="762000"/>
          </a:xfrm>
          <a:prstGeom prst="rect">
            <a:avLst/>
          </a:prstGeom>
        </p:spPr>
        <p:txBody>
          <a:bodyPr tIns="0" bIns="0">
            <a:normAutofit/>
          </a:bodyPr>
          <a:lstStyle>
            <a:lvl1pPr marL="0" indent="0">
              <a:buFont typeface="Times" pitchFamily="-65" charset="0"/>
              <a:buNone/>
              <a:defRPr sz="1400"/>
            </a:lvl1pPr>
          </a:lstStyle>
          <a:p>
            <a:endParaRPr lang="en-US" dirty="0" smtClean="0"/>
          </a:p>
        </p:txBody>
      </p:sp>
      <p:sp>
        <p:nvSpPr>
          <p:cNvPr id="15" name="Rectangle 2"/>
          <p:cNvSpPr>
            <a:spLocks noGrp="1" noChangeArrowheads="1"/>
          </p:cNvSpPr>
          <p:nvPr>
            <p:ph type="ctrTitle"/>
          </p:nvPr>
        </p:nvSpPr>
        <p:spPr>
          <a:xfrm>
            <a:off x="3822700" y="2413000"/>
            <a:ext cx="4724400" cy="914400"/>
          </a:xfrm>
          <a:prstGeom prst="rect">
            <a:avLst/>
          </a:prstGeom>
        </p:spPr>
        <p:txBody>
          <a:bodyPr tIns="0" bIns="0" anchor="b">
            <a:normAutofit/>
          </a:bodyPr>
          <a:lstStyle>
            <a:lvl1pPr>
              <a:defRPr sz="2200"/>
            </a:lvl1pPr>
          </a:lstStyle>
          <a:p>
            <a:endParaRPr lang="en-US" dirty="0"/>
          </a:p>
        </p:txBody>
      </p:sp>
      <p:pic>
        <p:nvPicPr>
          <p:cNvPr id="11" name="Picture 10" descr="LYB_logo_color.png"/>
          <p:cNvPicPr>
            <a:picLocks noChangeAspect="1"/>
          </p:cNvPicPr>
          <p:nvPr userDrawn="1"/>
        </p:nvPicPr>
        <p:blipFill>
          <a:blip r:embed="rId3">
            <a:lum bright="100000" contrast="-100000"/>
          </a:blip>
          <a:stretch>
            <a:fillRect/>
          </a:stretch>
        </p:blipFill>
        <p:spPr>
          <a:xfrm>
            <a:off x="7772399" y="6275294"/>
            <a:ext cx="1049867" cy="277906"/>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7" name="Picture 6" descr="Corp_PP_Cover_VortexDrk.jpg"/>
          <p:cNvPicPr>
            <a:picLocks noChangeAspect="1"/>
          </p:cNvPicPr>
          <p:nvPr userDrawn="1"/>
        </p:nvPicPr>
        <p:blipFill>
          <a:blip r:embed="rId2"/>
          <a:stretch>
            <a:fillRect/>
          </a:stretch>
        </p:blipFill>
        <p:spPr>
          <a:xfrm>
            <a:off x="0" y="0"/>
            <a:ext cx="9144000" cy="6858000"/>
          </a:xfrm>
          <a:prstGeom prst="rect">
            <a:avLst/>
          </a:prstGeom>
        </p:spPr>
      </p:pic>
      <p:sp>
        <p:nvSpPr>
          <p:cNvPr id="14" name="Rectangle 3"/>
          <p:cNvSpPr>
            <a:spLocks noGrp="1" noChangeAspect="1" noChangeArrowheads="1"/>
          </p:cNvSpPr>
          <p:nvPr>
            <p:ph type="subTitle" idx="1"/>
          </p:nvPr>
        </p:nvSpPr>
        <p:spPr>
          <a:xfrm>
            <a:off x="3822700" y="3479800"/>
            <a:ext cx="4724400" cy="762000"/>
          </a:xfrm>
          <a:prstGeom prst="rect">
            <a:avLst/>
          </a:prstGeom>
        </p:spPr>
        <p:txBody>
          <a:bodyPr tIns="0" bIns="0">
            <a:normAutofit/>
          </a:bodyPr>
          <a:lstStyle>
            <a:lvl1pPr marL="0" indent="0">
              <a:buFont typeface="Times" pitchFamily="-65" charset="0"/>
              <a:buNone/>
              <a:defRPr sz="1400"/>
            </a:lvl1pPr>
          </a:lstStyle>
          <a:p>
            <a:endParaRPr lang="en-US" dirty="0" smtClean="0"/>
          </a:p>
        </p:txBody>
      </p:sp>
      <p:sp>
        <p:nvSpPr>
          <p:cNvPr id="15" name="Rectangle 2"/>
          <p:cNvSpPr>
            <a:spLocks noGrp="1" noChangeArrowheads="1"/>
          </p:cNvSpPr>
          <p:nvPr>
            <p:ph type="ctrTitle"/>
          </p:nvPr>
        </p:nvSpPr>
        <p:spPr>
          <a:xfrm>
            <a:off x="3822700" y="2413000"/>
            <a:ext cx="4724400" cy="914400"/>
          </a:xfrm>
          <a:prstGeom prst="rect">
            <a:avLst/>
          </a:prstGeom>
        </p:spPr>
        <p:txBody>
          <a:bodyPr tIns="0" bIns="0" anchor="b">
            <a:normAutofit/>
          </a:bodyPr>
          <a:lstStyle>
            <a:lvl1pPr>
              <a:defRPr sz="2200"/>
            </a:lvl1pPr>
          </a:lstStyle>
          <a:p>
            <a:endParaRPr lang="en-US" dirty="0"/>
          </a:p>
        </p:txBody>
      </p:sp>
      <p:pic>
        <p:nvPicPr>
          <p:cNvPr id="11" name="Picture 10" descr="LYB_logo_color.png"/>
          <p:cNvPicPr>
            <a:picLocks noChangeAspect="1"/>
          </p:cNvPicPr>
          <p:nvPr userDrawn="1"/>
        </p:nvPicPr>
        <p:blipFill>
          <a:blip r:embed="rId3">
            <a:lum bright="100000" contrast="-100000"/>
          </a:blip>
          <a:stretch>
            <a:fillRect/>
          </a:stretch>
        </p:blipFill>
        <p:spPr>
          <a:xfrm>
            <a:off x="7772399" y="6275294"/>
            <a:ext cx="1049867" cy="277906"/>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8" name="Picture 7" descr="Corp_PP_Header_Vortex.jpg"/>
          <p:cNvPicPr>
            <a:picLocks noChangeAspect="1"/>
          </p:cNvPicPr>
          <p:nvPr userDrawn="1"/>
        </p:nvPicPr>
        <p:blipFill>
          <a:blip r:embed="rId2"/>
          <a:stretch>
            <a:fillRect/>
          </a:stretch>
        </p:blipFill>
        <p:spPr>
          <a:xfrm>
            <a:off x="4572000" y="82296"/>
            <a:ext cx="4572000" cy="1136904"/>
          </a:xfrm>
          <a:prstGeom prst="rect">
            <a:avLst/>
          </a:prstGeom>
        </p:spPr>
      </p:pic>
      <p:sp>
        <p:nvSpPr>
          <p:cNvPr id="4" name="Title 1"/>
          <p:cNvSpPr>
            <a:spLocks noGrp="1"/>
          </p:cNvSpPr>
          <p:nvPr userDrawn="1">
            <p:ph type="title" idx="4294967295"/>
          </p:nvPr>
        </p:nvSpPr>
        <p:spPr>
          <a:xfrm>
            <a:off x="381000" y="304800"/>
            <a:ext cx="6324600" cy="457200"/>
          </a:xfrm>
          <a:prstGeom prst="rect">
            <a:avLst/>
          </a:prstGeom>
        </p:spPr>
        <p:txBody>
          <a:bodyPr/>
          <a:lstStyle/>
          <a:p>
            <a:r>
              <a:rPr lang="en-US" dirty="0" smtClean="0"/>
              <a:t>Header Sample #1 Vortex Theme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7" name="Picture 6" descr="Corp_PP_Header_Gears.jpg"/>
          <p:cNvPicPr>
            <a:picLocks noChangeAspect="1"/>
          </p:cNvPicPr>
          <p:nvPr userDrawn="1"/>
        </p:nvPicPr>
        <p:blipFill>
          <a:blip r:embed="rId2"/>
          <a:stretch>
            <a:fillRect/>
          </a:stretch>
        </p:blipFill>
        <p:spPr>
          <a:xfrm>
            <a:off x="6781800" y="152400"/>
            <a:ext cx="2151888" cy="1136904"/>
          </a:xfrm>
          <a:prstGeom prst="rect">
            <a:avLst/>
          </a:prstGeom>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16913" cy="91757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69888" y="1219201"/>
            <a:ext cx="8328025" cy="487203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xfrm>
            <a:off x="8294688" y="6418263"/>
            <a:ext cx="511175" cy="298450"/>
          </a:xfrm>
          <a:prstGeom prst="rect">
            <a:avLst/>
          </a:prstGeom>
          <a:ln/>
        </p:spPr>
        <p:txBody>
          <a:bodyPr/>
          <a:lstStyle>
            <a:lvl1pPr>
              <a:defRPr/>
            </a:lvl1pPr>
          </a:lstStyle>
          <a:p>
            <a:fld id="{6B8DDB39-EC30-4492-BCF6-E46FD211F1F3}" type="slidenum">
              <a:rPr lang="en-US"/>
              <a:pPr/>
              <a:t>‹Nr.›</a:t>
            </a:fld>
            <a:endParaRPr lang="en-US"/>
          </a:p>
        </p:txBody>
      </p:sp>
      <p:sp>
        <p:nvSpPr>
          <p:cNvPr id="5" name="Rectangle 5"/>
          <p:cNvSpPr>
            <a:spLocks noGrp="1" noChangeArrowheads="1"/>
          </p:cNvSpPr>
          <p:nvPr>
            <p:ph type="ftr" sz="quarter" idx="11"/>
          </p:nvPr>
        </p:nvSpPr>
        <p:spPr>
          <a:xfrm>
            <a:off x="2743200" y="6457950"/>
            <a:ext cx="3657600" cy="303213"/>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393777598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16913" cy="91757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69888" y="1219201"/>
            <a:ext cx="4087812" cy="4872038"/>
          </a:xfrm>
          <a:prstGeom prst="rect">
            <a:avLst/>
          </a:prstGeo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10100" y="1219201"/>
            <a:ext cx="4087813" cy="4872038"/>
          </a:xfrm>
          <a:prstGeom prst="rect">
            <a:avLst/>
          </a:prstGeo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0"/>
          </p:nvPr>
        </p:nvSpPr>
        <p:spPr>
          <a:xfrm>
            <a:off x="8294688" y="6418263"/>
            <a:ext cx="511175" cy="298450"/>
          </a:xfrm>
          <a:prstGeom prst="rect">
            <a:avLst/>
          </a:prstGeom>
          <a:ln/>
        </p:spPr>
        <p:txBody>
          <a:bodyPr/>
          <a:lstStyle>
            <a:lvl1pPr>
              <a:defRPr/>
            </a:lvl1pPr>
          </a:lstStyle>
          <a:p>
            <a:fld id="{3A6ED01E-8D8E-4E76-8A4F-ECD0E765F31A}" type="slidenum">
              <a:rPr lang="en-US"/>
              <a:pPr/>
              <a:t>‹Nr.›</a:t>
            </a:fld>
            <a:endParaRPr lang="en-US"/>
          </a:p>
        </p:txBody>
      </p:sp>
      <p:sp>
        <p:nvSpPr>
          <p:cNvPr id="6" name="Footer Placeholder 5"/>
          <p:cNvSpPr>
            <a:spLocks noGrp="1" noChangeArrowheads="1"/>
          </p:cNvSpPr>
          <p:nvPr>
            <p:ph type="ftr" sz="quarter" idx="11"/>
          </p:nvPr>
        </p:nvSpPr>
        <p:spPr>
          <a:xfrm>
            <a:off x="2743200" y="6457950"/>
            <a:ext cx="3657600" cy="303213"/>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425609799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219200"/>
            <a:ext cx="4040188" cy="639762"/>
          </a:xfrm>
          <a:prstGeom prst="rect">
            <a:avLst/>
          </a:prstGeom>
          <a:gradFill flip="none" rotWithShape="1">
            <a:gsLst>
              <a:gs pos="76000">
                <a:srgbClr val="0096DB"/>
              </a:gs>
              <a:gs pos="0">
                <a:schemeClr val="bg2"/>
              </a:gs>
            </a:gsLst>
            <a:lin ang="16200000" scaled="0"/>
            <a:tileRect/>
          </a:gradFill>
        </p:spPr>
        <p:txBody>
          <a:bodyPr anchor="ctr"/>
          <a:lstStyle>
            <a:lvl1pPr marL="0" indent="0" algn="ctr">
              <a:buNone/>
              <a:defRPr sz="2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81000" y="1858962"/>
            <a:ext cx="4040188" cy="3951288"/>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3"/>
          <p:cNvSpPr>
            <a:spLocks noGrp="1"/>
          </p:cNvSpPr>
          <p:nvPr>
            <p:ph sz="half" idx="13"/>
          </p:nvPr>
        </p:nvSpPr>
        <p:spPr>
          <a:xfrm>
            <a:off x="4722812" y="1858962"/>
            <a:ext cx="4040188" cy="3951288"/>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itle 1"/>
          <p:cNvSpPr>
            <a:spLocks noGrp="1"/>
          </p:cNvSpPr>
          <p:nvPr>
            <p:ph type="title"/>
          </p:nvPr>
        </p:nvSpPr>
        <p:spPr>
          <a:xfrm>
            <a:off x="381000" y="304800"/>
            <a:ext cx="8316913" cy="917575"/>
          </a:xfrm>
          <a:prstGeom prst="rect">
            <a:avLst/>
          </a:prstGeom>
        </p:spPr>
        <p:txBody>
          <a:bodyPr/>
          <a:lstStyle/>
          <a:p>
            <a:r>
              <a:rPr lang="en-US" smtClean="0"/>
              <a:t>Click to edit Master title style</a:t>
            </a:r>
            <a:endParaRPr lang="en-US"/>
          </a:p>
        </p:txBody>
      </p:sp>
      <p:sp>
        <p:nvSpPr>
          <p:cNvPr id="12" name="Text Placeholder 2"/>
          <p:cNvSpPr>
            <a:spLocks noGrp="1"/>
          </p:cNvSpPr>
          <p:nvPr>
            <p:ph type="body" idx="14"/>
          </p:nvPr>
        </p:nvSpPr>
        <p:spPr>
          <a:xfrm>
            <a:off x="4724400" y="1219200"/>
            <a:ext cx="4040188" cy="639762"/>
          </a:xfrm>
          <a:prstGeom prst="rect">
            <a:avLst/>
          </a:prstGeom>
          <a:gradFill flip="none" rotWithShape="1">
            <a:gsLst>
              <a:gs pos="76000">
                <a:srgbClr val="0096DB"/>
              </a:gs>
              <a:gs pos="0">
                <a:schemeClr val="bg2"/>
              </a:gs>
            </a:gsLst>
            <a:lin ang="16200000" scaled="0"/>
            <a:tileRect/>
          </a:gradFill>
        </p:spPr>
        <p:txBody>
          <a:bodyPr anchor="ctr"/>
          <a:lstStyle>
            <a:lvl1pPr marL="0" indent="0" algn="ctr">
              <a:buNone/>
              <a:defRPr sz="2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Slide Number Placeholder 6"/>
          <p:cNvSpPr>
            <a:spLocks noGrp="1" noChangeArrowheads="1"/>
          </p:cNvSpPr>
          <p:nvPr>
            <p:ph type="sldNum" sz="quarter" idx="15"/>
          </p:nvPr>
        </p:nvSpPr>
        <p:spPr>
          <a:xfrm>
            <a:off x="8294688" y="6418263"/>
            <a:ext cx="511175" cy="298450"/>
          </a:xfrm>
          <a:prstGeom prst="rect">
            <a:avLst/>
          </a:prstGeom>
          <a:ln/>
        </p:spPr>
        <p:txBody>
          <a:bodyPr/>
          <a:lstStyle>
            <a:lvl1pPr>
              <a:defRPr/>
            </a:lvl1pPr>
          </a:lstStyle>
          <a:p>
            <a:fld id="{C2020AE0-1C39-49CD-BE04-307B21ADA9A8}" type="slidenum">
              <a:rPr lang="en-US"/>
              <a:pPr/>
              <a:t>‹Nr.›</a:t>
            </a:fld>
            <a:endParaRPr lang="en-US"/>
          </a:p>
        </p:txBody>
      </p:sp>
      <p:sp>
        <p:nvSpPr>
          <p:cNvPr id="8" name="Rectangle 5"/>
          <p:cNvSpPr>
            <a:spLocks noGrp="1" noChangeArrowheads="1"/>
          </p:cNvSpPr>
          <p:nvPr>
            <p:ph type="ftr" sz="quarter" idx="16"/>
          </p:nvPr>
        </p:nvSpPr>
        <p:spPr>
          <a:xfrm>
            <a:off x="2743200" y="6457950"/>
            <a:ext cx="3657600" cy="303213"/>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397772163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oleObject" Target="../embeddings/oleObject1.bin"/><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vmlDrawing" Target="../drawings/vmlDrawing1.v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027" name="Rectangle 3"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1231" r:id="rId26" imgW="0" imgH="0" progId="PowerPoint.Show.8">
                  <p:embed/>
                </p:oleObj>
              </mc:Choice>
              <mc:Fallback>
                <p:oleObj r:id="rId26" imgW="0" imgH="0" progId="PowerPoint.Show.8">
                  <p:embed/>
                  <p:pic>
                    <p:nvPicPr>
                      <p:cNvPr id="0" name="AutoShape 18"/>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rgbClr val="637A8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BAD6EB"/>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887" r:id="rId1"/>
    <p:sldLayoutId id="2147483896" r:id="rId2"/>
    <p:sldLayoutId id="2147483912" r:id="rId3"/>
    <p:sldLayoutId id="2147483913" r:id="rId4"/>
    <p:sldLayoutId id="2147483901" r:id="rId5"/>
    <p:sldLayoutId id="2147483914"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8" r:id="rId17"/>
    <p:sldLayoutId id="2147483889" r:id="rId18"/>
    <p:sldLayoutId id="2147483890" r:id="rId19"/>
    <p:sldLayoutId id="2147483891" r:id="rId20"/>
    <p:sldLayoutId id="2147483892" r:id="rId21"/>
    <p:sldLayoutId id="2147483893" r:id="rId22"/>
    <p:sldLayoutId id="2147483894" r:id="rId23"/>
  </p:sldLayoutIdLst>
  <p:timing>
    <p:tnLst>
      <p:par>
        <p:cTn id="1" dur="indefinite" restart="never" nodeType="tmRoot"/>
      </p:par>
    </p:tnLst>
  </p:timing>
  <p:hf hdr="0" dt="0"/>
  <p:txStyles>
    <p:titleStyle>
      <a:lvl1pPr algn="l" rtl="0" eaLnBrk="0" fontAlgn="base" hangingPunct="0">
        <a:lnSpc>
          <a:spcPct val="90000"/>
        </a:lnSpc>
        <a:spcBef>
          <a:spcPct val="0"/>
        </a:spcBef>
        <a:spcAft>
          <a:spcPct val="0"/>
        </a:spcAft>
        <a:defRPr sz="2400">
          <a:solidFill>
            <a:srgbClr val="0492D0"/>
          </a:solidFill>
          <a:latin typeface="+mj-lt"/>
          <a:ea typeface="+mj-ea"/>
          <a:cs typeface="+mj-cs"/>
        </a:defRPr>
      </a:lvl1pPr>
      <a:lvl2pPr algn="l" rtl="0" eaLnBrk="0" fontAlgn="base" hangingPunct="0">
        <a:lnSpc>
          <a:spcPct val="90000"/>
        </a:lnSpc>
        <a:spcBef>
          <a:spcPct val="0"/>
        </a:spcBef>
        <a:spcAft>
          <a:spcPct val="0"/>
        </a:spcAft>
        <a:defRPr sz="2400">
          <a:solidFill>
            <a:srgbClr val="0492D0"/>
          </a:solidFill>
          <a:latin typeface="Arial" pitchFamily="-65" charset="0"/>
          <a:ea typeface="ＭＳ Ｐゴシック" pitchFamily="-65" charset="-128"/>
          <a:cs typeface="ＭＳ Ｐゴシック" pitchFamily="-65" charset="-128"/>
        </a:defRPr>
      </a:lvl2pPr>
      <a:lvl3pPr algn="l" rtl="0" eaLnBrk="0" fontAlgn="base" hangingPunct="0">
        <a:lnSpc>
          <a:spcPct val="90000"/>
        </a:lnSpc>
        <a:spcBef>
          <a:spcPct val="0"/>
        </a:spcBef>
        <a:spcAft>
          <a:spcPct val="0"/>
        </a:spcAft>
        <a:defRPr sz="2400">
          <a:solidFill>
            <a:srgbClr val="0492D0"/>
          </a:solidFill>
          <a:latin typeface="Arial" pitchFamily="-65" charset="0"/>
          <a:ea typeface="ＭＳ Ｐゴシック" pitchFamily="-65" charset="-128"/>
          <a:cs typeface="ＭＳ Ｐゴシック" pitchFamily="-65" charset="-128"/>
        </a:defRPr>
      </a:lvl3pPr>
      <a:lvl4pPr algn="l" rtl="0" eaLnBrk="0" fontAlgn="base" hangingPunct="0">
        <a:lnSpc>
          <a:spcPct val="90000"/>
        </a:lnSpc>
        <a:spcBef>
          <a:spcPct val="0"/>
        </a:spcBef>
        <a:spcAft>
          <a:spcPct val="0"/>
        </a:spcAft>
        <a:defRPr sz="2400">
          <a:solidFill>
            <a:srgbClr val="0492D0"/>
          </a:solidFill>
          <a:latin typeface="Arial" pitchFamily="-65" charset="0"/>
          <a:ea typeface="ＭＳ Ｐゴシック" pitchFamily="-65" charset="-128"/>
          <a:cs typeface="ＭＳ Ｐゴシック" pitchFamily="-65" charset="-128"/>
        </a:defRPr>
      </a:lvl4pPr>
      <a:lvl5pPr algn="l" rtl="0" eaLnBrk="0" fontAlgn="base" hangingPunct="0">
        <a:lnSpc>
          <a:spcPct val="90000"/>
        </a:lnSpc>
        <a:spcBef>
          <a:spcPct val="0"/>
        </a:spcBef>
        <a:spcAft>
          <a:spcPct val="0"/>
        </a:spcAft>
        <a:defRPr sz="2400">
          <a:solidFill>
            <a:srgbClr val="0492D0"/>
          </a:solidFill>
          <a:latin typeface="Arial" pitchFamily="-65" charset="0"/>
          <a:ea typeface="ＭＳ Ｐゴシック" pitchFamily="-65" charset="-128"/>
          <a:cs typeface="ＭＳ Ｐゴシック" pitchFamily="-65" charset="-128"/>
        </a:defRPr>
      </a:lvl5pPr>
      <a:lvl6pPr marL="457200" algn="l" rtl="0" eaLnBrk="0" fontAlgn="base" hangingPunct="0">
        <a:lnSpc>
          <a:spcPct val="90000"/>
        </a:lnSpc>
        <a:spcBef>
          <a:spcPct val="0"/>
        </a:spcBef>
        <a:spcAft>
          <a:spcPct val="0"/>
        </a:spcAft>
        <a:defRPr sz="2700">
          <a:solidFill>
            <a:srgbClr val="0492D0"/>
          </a:solidFill>
          <a:latin typeface="Arial" pitchFamily="-65" charset="0"/>
          <a:ea typeface="ＭＳ Ｐゴシック" pitchFamily="-65" charset="-128"/>
          <a:cs typeface="ＭＳ Ｐゴシック" pitchFamily="-65" charset="-128"/>
        </a:defRPr>
      </a:lvl6pPr>
      <a:lvl7pPr marL="914400" algn="l" rtl="0" eaLnBrk="0" fontAlgn="base" hangingPunct="0">
        <a:lnSpc>
          <a:spcPct val="90000"/>
        </a:lnSpc>
        <a:spcBef>
          <a:spcPct val="0"/>
        </a:spcBef>
        <a:spcAft>
          <a:spcPct val="0"/>
        </a:spcAft>
        <a:defRPr sz="2700">
          <a:solidFill>
            <a:srgbClr val="0492D0"/>
          </a:solidFill>
          <a:latin typeface="Arial" pitchFamily="-65" charset="0"/>
          <a:ea typeface="ＭＳ Ｐゴシック" pitchFamily="-65" charset="-128"/>
          <a:cs typeface="ＭＳ Ｐゴシック" pitchFamily="-65" charset="-128"/>
        </a:defRPr>
      </a:lvl7pPr>
      <a:lvl8pPr marL="1371600" algn="l" rtl="0" eaLnBrk="0" fontAlgn="base" hangingPunct="0">
        <a:lnSpc>
          <a:spcPct val="90000"/>
        </a:lnSpc>
        <a:spcBef>
          <a:spcPct val="0"/>
        </a:spcBef>
        <a:spcAft>
          <a:spcPct val="0"/>
        </a:spcAft>
        <a:defRPr sz="2700">
          <a:solidFill>
            <a:srgbClr val="0492D0"/>
          </a:solidFill>
          <a:latin typeface="Arial" pitchFamily="-65" charset="0"/>
          <a:ea typeface="ＭＳ Ｐゴシック" pitchFamily="-65" charset="-128"/>
          <a:cs typeface="ＭＳ Ｐゴシック" pitchFamily="-65" charset="-128"/>
        </a:defRPr>
      </a:lvl8pPr>
      <a:lvl9pPr marL="1828800" algn="l" rtl="0" eaLnBrk="0" fontAlgn="base" hangingPunct="0">
        <a:lnSpc>
          <a:spcPct val="90000"/>
        </a:lnSpc>
        <a:spcBef>
          <a:spcPct val="0"/>
        </a:spcBef>
        <a:spcAft>
          <a:spcPct val="0"/>
        </a:spcAft>
        <a:defRPr sz="2700">
          <a:solidFill>
            <a:srgbClr val="0492D0"/>
          </a:solidFill>
          <a:latin typeface="Arial" pitchFamily="-65" charset="0"/>
          <a:ea typeface="ＭＳ Ｐゴシック" pitchFamily="-65" charset="-128"/>
          <a:cs typeface="ＭＳ Ｐゴシック" pitchFamily="-65" charset="-128"/>
        </a:defRPr>
      </a:lvl9pPr>
    </p:titleStyle>
    <p:bodyStyle>
      <a:lvl1pPr marL="171450" indent="-171450" algn="l" rtl="0" eaLnBrk="0" fontAlgn="base" hangingPunct="0">
        <a:spcBef>
          <a:spcPct val="30000"/>
        </a:spcBef>
        <a:spcAft>
          <a:spcPct val="0"/>
        </a:spcAft>
        <a:buClr>
          <a:srgbClr val="0492D0"/>
        </a:buClr>
        <a:buSzPct val="110000"/>
        <a:buFont typeface="Times" pitchFamily="-65" charset="0"/>
        <a:buChar char="•"/>
        <a:defRPr sz="2200">
          <a:solidFill>
            <a:schemeClr val="tx1"/>
          </a:solidFill>
          <a:latin typeface="+mn-lt"/>
          <a:ea typeface="+mn-ea"/>
          <a:cs typeface="+mn-cs"/>
        </a:defRPr>
      </a:lvl1pPr>
      <a:lvl2pPr marL="463550" indent="-247650" algn="l" rtl="0" eaLnBrk="0" fontAlgn="base" hangingPunct="0">
        <a:spcBef>
          <a:spcPct val="30000"/>
        </a:spcBef>
        <a:spcAft>
          <a:spcPct val="0"/>
        </a:spcAft>
        <a:buClr>
          <a:srgbClr val="0492D0"/>
        </a:buClr>
        <a:buSzPct val="120000"/>
        <a:buChar char="–"/>
        <a:defRPr sz="2000">
          <a:solidFill>
            <a:schemeClr val="tx1"/>
          </a:solidFill>
          <a:latin typeface="+mn-lt"/>
          <a:ea typeface="+mn-ea"/>
        </a:defRPr>
      </a:lvl2pPr>
      <a:lvl3pPr marL="641350" indent="-153988" algn="l" rtl="0" eaLnBrk="0" fontAlgn="base" hangingPunct="0">
        <a:spcBef>
          <a:spcPct val="30000"/>
        </a:spcBef>
        <a:spcAft>
          <a:spcPct val="0"/>
        </a:spcAft>
        <a:buClr>
          <a:srgbClr val="0492D0"/>
        </a:buClr>
        <a:buSzPct val="110000"/>
        <a:buFont typeface="Times" pitchFamily="-65" charset="0"/>
        <a:buChar char="•"/>
        <a:defRPr sz="2400">
          <a:solidFill>
            <a:schemeClr val="tx1"/>
          </a:solidFill>
          <a:latin typeface="+mn-lt"/>
          <a:ea typeface="+mn-ea"/>
        </a:defRPr>
      </a:lvl3pPr>
      <a:lvl4pPr marL="892175" indent="-228600" algn="l" rtl="0" eaLnBrk="0" fontAlgn="base" hangingPunct="0">
        <a:spcBef>
          <a:spcPct val="30000"/>
        </a:spcBef>
        <a:spcAft>
          <a:spcPct val="0"/>
        </a:spcAft>
        <a:buClr>
          <a:srgbClr val="0492D0"/>
        </a:buClr>
        <a:buSzPct val="110000"/>
        <a:buChar char="–"/>
        <a:defRPr sz="1600">
          <a:solidFill>
            <a:schemeClr val="tx1"/>
          </a:solidFill>
          <a:latin typeface="+mn-lt"/>
          <a:ea typeface="+mn-ea"/>
        </a:defRPr>
      </a:lvl4pPr>
      <a:lvl5pPr marL="1068388" indent="-163513" algn="l" rtl="0" eaLnBrk="0" fontAlgn="base" hangingPunct="0">
        <a:spcBef>
          <a:spcPct val="30000"/>
        </a:spcBef>
        <a:spcAft>
          <a:spcPct val="0"/>
        </a:spcAft>
        <a:buClr>
          <a:srgbClr val="0492D0"/>
        </a:buClr>
        <a:buSzPct val="105000"/>
        <a:buChar char="»"/>
        <a:defRPr sz="1600">
          <a:solidFill>
            <a:schemeClr val="tx1"/>
          </a:solidFill>
          <a:latin typeface="+mn-lt"/>
          <a:ea typeface="+mn-ea"/>
        </a:defRPr>
      </a:lvl5pPr>
      <a:lvl6pPr marL="15255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6pPr>
      <a:lvl7pPr marL="19827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7pPr>
      <a:lvl8pPr marL="24399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8pPr>
      <a:lvl9pPr marL="28971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https/www.osha.gov/"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hyperlink" Target="http://www.state.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9.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841530" y="2743200"/>
            <a:ext cx="3092669" cy="508000"/>
          </a:xfrm>
        </p:spPr>
        <p:txBody>
          <a:bodyPr>
            <a:normAutofit fontScale="90000"/>
          </a:bodyPr>
          <a:lstStyle/>
          <a:p>
            <a:pPr algn="r"/>
            <a:r>
              <a:rPr lang="de-DE" sz="2400" dirty="0" smtClean="0"/>
              <a:t>Persönliche Sicherheit</a:t>
            </a:r>
            <a:endParaRPr lang="de-DE" dirty="0"/>
          </a:p>
        </p:txBody>
      </p:sp>
      <p:cxnSp>
        <p:nvCxnSpPr>
          <p:cNvPr id="4" name="Straight Connector 3"/>
          <p:cNvCxnSpPr/>
          <p:nvPr/>
        </p:nvCxnSpPr>
        <p:spPr>
          <a:xfrm>
            <a:off x="3886200" y="3354388"/>
            <a:ext cx="5257800"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3429000"/>
            <a:ext cx="3360579" cy="154865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2"/>
          <p:cNvSpPr txBox="1">
            <a:spLocks/>
          </p:cNvSpPr>
          <p:nvPr/>
        </p:nvSpPr>
        <p:spPr>
          <a:xfrm>
            <a:off x="381000" y="1066800"/>
            <a:ext cx="8328025" cy="4872038"/>
          </a:xfrm>
          <a:prstGeom prst="rect">
            <a:avLst/>
          </a:prstGeom>
        </p:spPr>
        <p:txBody>
          <a:bodyPr/>
          <a:lstStyle>
            <a:lvl1pPr marL="171450" indent="-171450" algn="l" rtl="0" eaLnBrk="0" fontAlgn="base" hangingPunct="0">
              <a:spcBef>
                <a:spcPct val="30000"/>
              </a:spcBef>
              <a:spcAft>
                <a:spcPct val="0"/>
              </a:spcAft>
              <a:buClr>
                <a:srgbClr val="0492D0"/>
              </a:buClr>
              <a:buSzPct val="110000"/>
              <a:buFont typeface="Times" pitchFamily="-65" charset="0"/>
              <a:buChar char="•"/>
              <a:defRPr sz="2200">
                <a:solidFill>
                  <a:schemeClr val="tx1"/>
                </a:solidFill>
                <a:latin typeface="+mn-lt"/>
                <a:ea typeface="+mn-ea"/>
                <a:cs typeface="+mn-cs"/>
              </a:defRPr>
            </a:lvl1pPr>
            <a:lvl2pPr marL="463550" indent="-247650" algn="l" rtl="0" eaLnBrk="0" fontAlgn="base" hangingPunct="0">
              <a:spcBef>
                <a:spcPct val="30000"/>
              </a:spcBef>
              <a:spcAft>
                <a:spcPct val="0"/>
              </a:spcAft>
              <a:buClr>
                <a:srgbClr val="0492D0"/>
              </a:buClr>
              <a:buSzPct val="120000"/>
              <a:buChar char="–"/>
              <a:defRPr sz="2000">
                <a:solidFill>
                  <a:schemeClr val="tx1"/>
                </a:solidFill>
                <a:latin typeface="+mn-lt"/>
                <a:ea typeface="+mn-ea"/>
              </a:defRPr>
            </a:lvl2pPr>
            <a:lvl3pPr marL="641350" indent="-153988" algn="l" rtl="0" eaLnBrk="0" fontAlgn="base" hangingPunct="0">
              <a:spcBef>
                <a:spcPct val="30000"/>
              </a:spcBef>
              <a:spcAft>
                <a:spcPct val="0"/>
              </a:spcAft>
              <a:buClr>
                <a:srgbClr val="0492D0"/>
              </a:buClr>
              <a:buSzPct val="110000"/>
              <a:buFont typeface="Times" pitchFamily="-65" charset="0"/>
              <a:buChar char="•"/>
              <a:defRPr sz="2400">
                <a:solidFill>
                  <a:schemeClr val="tx1"/>
                </a:solidFill>
                <a:latin typeface="+mn-lt"/>
                <a:ea typeface="+mn-ea"/>
              </a:defRPr>
            </a:lvl3pPr>
            <a:lvl4pPr marL="892175" indent="-228600" algn="l" rtl="0" eaLnBrk="0" fontAlgn="base" hangingPunct="0">
              <a:spcBef>
                <a:spcPct val="30000"/>
              </a:spcBef>
              <a:spcAft>
                <a:spcPct val="0"/>
              </a:spcAft>
              <a:buClr>
                <a:srgbClr val="0492D0"/>
              </a:buClr>
              <a:buSzPct val="110000"/>
              <a:buChar char="–"/>
              <a:defRPr sz="1600">
                <a:solidFill>
                  <a:schemeClr val="tx1"/>
                </a:solidFill>
                <a:latin typeface="+mn-lt"/>
                <a:ea typeface="+mn-ea"/>
              </a:defRPr>
            </a:lvl4pPr>
            <a:lvl5pPr marL="1068388" indent="-163513" algn="l" rtl="0" eaLnBrk="0" fontAlgn="base" hangingPunct="0">
              <a:spcBef>
                <a:spcPct val="30000"/>
              </a:spcBef>
              <a:spcAft>
                <a:spcPct val="0"/>
              </a:spcAft>
              <a:buClr>
                <a:srgbClr val="0492D0"/>
              </a:buClr>
              <a:buSzPct val="105000"/>
              <a:buChar char="»"/>
              <a:defRPr sz="1600">
                <a:solidFill>
                  <a:schemeClr val="tx1"/>
                </a:solidFill>
                <a:latin typeface="+mn-lt"/>
                <a:ea typeface="+mn-ea"/>
              </a:defRPr>
            </a:lvl5pPr>
            <a:lvl6pPr marL="15255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6pPr>
            <a:lvl7pPr marL="19827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7pPr>
            <a:lvl8pPr marL="24399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8pPr>
            <a:lvl9pPr marL="28971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9pPr>
          </a:lstStyle>
          <a:p>
            <a:pPr>
              <a:lnSpc>
                <a:spcPct val="150000"/>
              </a:lnSpc>
              <a:spcBef>
                <a:spcPts val="200"/>
              </a:spcBef>
              <a:spcAft>
                <a:spcPts val="400"/>
              </a:spcAft>
            </a:pPr>
            <a:r>
              <a:rPr lang="de-DE" b="1" kern="0" dirty="0" smtClean="0"/>
              <a:t>Fassen wir noch einmal zusammen:</a:t>
            </a:r>
          </a:p>
          <a:p>
            <a:pPr lvl="1">
              <a:lnSpc>
                <a:spcPct val="150000"/>
              </a:lnSpc>
              <a:spcBef>
                <a:spcPts val="200"/>
              </a:spcBef>
              <a:spcAft>
                <a:spcPts val="400"/>
              </a:spcAft>
            </a:pPr>
            <a:r>
              <a:rPr lang="de-DE" b="1" dirty="0" smtClean="0"/>
              <a:t>Schritt 1:</a:t>
            </a:r>
            <a:r>
              <a:rPr lang="de-DE" dirty="0" smtClean="0"/>
              <a:t> Die Risiken ermitteln und aufschreiben.</a:t>
            </a:r>
          </a:p>
          <a:p>
            <a:pPr lvl="1">
              <a:lnSpc>
                <a:spcPct val="150000"/>
              </a:lnSpc>
              <a:spcBef>
                <a:spcPts val="200"/>
              </a:spcBef>
              <a:spcAft>
                <a:spcPts val="400"/>
              </a:spcAft>
            </a:pPr>
            <a:r>
              <a:rPr lang="de-DE" b="1" dirty="0" smtClean="0"/>
              <a:t>Schritt 2:</a:t>
            </a:r>
            <a:r>
              <a:rPr lang="de-DE" dirty="0" smtClean="0"/>
              <a:t> Überlegen, wer Schaden nehmen könnte und wie.</a:t>
            </a:r>
          </a:p>
          <a:p>
            <a:pPr lvl="1">
              <a:spcBef>
                <a:spcPts val="200"/>
              </a:spcBef>
              <a:spcAft>
                <a:spcPts val="400"/>
              </a:spcAft>
            </a:pPr>
            <a:r>
              <a:rPr lang="de-DE" b="1" dirty="0" smtClean="0"/>
              <a:t>Schritt 3:</a:t>
            </a:r>
            <a:r>
              <a:rPr lang="de-DE" dirty="0" smtClean="0"/>
              <a:t> Die Risiken beurteilen und Vorsichtsmaßnahmen festlegen.</a:t>
            </a:r>
          </a:p>
          <a:p>
            <a:pPr lvl="1">
              <a:lnSpc>
                <a:spcPct val="150000"/>
              </a:lnSpc>
              <a:spcBef>
                <a:spcPts val="200"/>
              </a:spcBef>
              <a:spcAft>
                <a:spcPts val="400"/>
              </a:spcAft>
            </a:pPr>
            <a:r>
              <a:rPr lang="de-DE" b="1" dirty="0" smtClean="0"/>
              <a:t>Schritt 4:</a:t>
            </a:r>
            <a:r>
              <a:rPr lang="de-DE" dirty="0" smtClean="0"/>
              <a:t> Ergebnisse aufschreiben und einen Plan entwickeln.</a:t>
            </a:r>
          </a:p>
          <a:p>
            <a:pPr lvl="1">
              <a:spcBef>
                <a:spcPts val="200"/>
              </a:spcBef>
              <a:spcAft>
                <a:spcPts val="400"/>
              </a:spcAft>
            </a:pPr>
            <a:r>
              <a:rPr lang="de-DE" b="1" dirty="0" smtClean="0"/>
              <a:t>Schritt 5:</a:t>
            </a:r>
            <a:r>
              <a:rPr lang="de-DE" dirty="0" smtClean="0"/>
              <a:t> Den Plan umsetzen und ein Situationsbewusstsein </a:t>
            </a:r>
            <a:r>
              <a:rPr lang="de-DE" dirty="0"/>
              <a:t>wahren </a:t>
            </a:r>
            <a:r>
              <a:rPr lang="de-DE" dirty="0" smtClean="0"/>
              <a:t>nach dem Motto: Immer </a:t>
            </a:r>
            <a:r>
              <a:rPr lang="de-DE" dirty="0"/>
              <a:t>achtsam sein!</a:t>
            </a:r>
            <a:endParaRPr lang="de-DE" dirty="0" smtClean="0"/>
          </a:p>
          <a:p>
            <a:pPr lvl="1">
              <a:spcBef>
                <a:spcPts val="200"/>
              </a:spcBef>
              <a:spcAft>
                <a:spcPts val="400"/>
              </a:spcAft>
            </a:pPr>
            <a:r>
              <a:rPr lang="de-DE" b="1" dirty="0" smtClean="0"/>
              <a:t>Schritt 6: </a:t>
            </a:r>
            <a:r>
              <a:rPr lang="de-DE" dirty="0" smtClean="0"/>
              <a:t>Ihre Risikobeurteilung </a:t>
            </a:r>
            <a:r>
              <a:rPr lang="de-DE" dirty="0"/>
              <a:t>in regelmäßigen Abständen </a:t>
            </a:r>
            <a:r>
              <a:rPr lang="de-DE" dirty="0" smtClean="0"/>
              <a:t>überprüfen </a:t>
            </a:r>
            <a:r>
              <a:rPr lang="de-DE" dirty="0"/>
              <a:t>und gegebenenfalls </a:t>
            </a:r>
            <a:r>
              <a:rPr lang="de-DE" dirty="0" smtClean="0"/>
              <a:t>aktualisieren.</a:t>
            </a:r>
          </a:p>
          <a:p>
            <a:pPr lvl="1">
              <a:lnSpc>
                <a:spcPct val="150000"/>
              </a:lnSpc>
              <a:spcBef>
                <a:spcPts val="200"/>
              </a:spcBef>
              <a:spcAft>
                <a:spcPts val="400"/>
              </a:spcAft>
            </a:pPr>
            <a:endParaRPr lang="de-DE" dirty="0" smtClean="0"/>
          </a:p>
          <a:p>
            <a:pPr lvl="1">
              <a:lnSpc>
                <a:spcPct val="150000"/>
              </a:lnSpc>
              <a:spcBef>
                <a:spcPts val="200"/>
              </a:spcBef>
              <a:spcAft>
                <a:spcPts val="400"/>
              </a:spcAft>
            </a:pPr>
            <a:endParaRPr lang="de-DE" dirty="0" smtClean="0"/>
          </a:p>
          <a:p>
            <a:pPr lvl="1">
              <a:lnSpc>
                <a:spcPct val="150000"/>
              </a:lnSpc>
              <a:spcBef>
                <a:spcPts val="200"/>
              </a:spcBef>
              <a:spcAft>
                <a:spcPts val="400"/>
              </a:spcAft>
            </a:pPr>
            <a:endParaRPr lang="de-DE" dirty="0" smtClean="0"/>
          </a:p>
          <a:p>
            <a:pPr lvl="1">
              <a:lnSpc>
                <a:spcPct val="150000"/>
              </a:lnSpc>
              <a:spcBef>
                <a:spcPts val="200"/>
              </a:spcBef>
              <a:spcAft>
                <a:spcPts val="400"/>
              </a:spcAft>
            </a:pPr>
            <a:endParaRPr lang="de-DE" kern="0" dirty="0" smtClean="0"/>
          </a:p>
        </p:txBody>
      </p:sp>
      <p:sp>
        <p:nvSpPr>
          <p:cNvPr id="4" name="Slide Number Placeholder 5"/>
          <p:cNvSpPr txBox="1">
            <a:spLocks/>
          </p:cNvSpPr>
          <p:nvPr/>
        </p:nvSpPr>
        <p:spPr>
          <a:xfrm>
            <a:off x="6553200" y="634788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B9F730C-54A6-3D49-A613-5BD11752ED87}" type="slidenum">
              <a:rPr kumimoji="0" lang="en-US" sz="1200" b="0" i="0" u="none" strike="noStrike" kern="1200" cap="none" spc="0" normalizeH="0" baseline="0" noProof="0" smtClean="0">
                <a:ln>
                  <a:noFill/>
                </a:ln>
                <a:solidFill>
                  <a:schemeClr val="tx1">
                    <a:tint val="75000"/>
                  </a:scheme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chemeClr val="tx1">
                  <a:tint val="75000"/>
                </a:schemeClr>
              </a:solidFill>
              <a:effectLst/>
              <a:uLnTx/>
              <a:uFillTx/>
              <a:latin typeface="Arial" charset="0"/>
              <a:ea typeface="+mn-ea"/>
              <a:cs typeface="Arial" charset="0"/>
            </a:endParaRPr>
          </a:p>
        </p:txBody>
      </p:sp>
      <p:pic>
        <p:nvPicPr>
          <p:cNvPr id="6"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430963"/>
            <a:ext cx="10969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2"/>
          <p:cNvSpPr>
            <a:spLocks noGrp="1"/>
          </p:cNvSpPr>
          <p:nvPr>
            <p:ph type="title" idx="4294967295"/>
          </p:nvPr>
        </p:nvSpPr>
        <p:spPr>
          <a:xfrm>
            <a:off x="381000" y="304800"/>
            <a:ext cx="8316913" cy="917575"/>
          </a:xfrm>
          <a:prstGeom prst="rect">
            <a:avLst/>
          </a:prstGeom>
        </p:spPr>
        <p:txBody>
          <a:bodyPr/>
          <a:lstStyle/>
          <a:p>
            <a:r>
              <a:rPr lang="de-DE" dirty="0" smtClean="0"/>
              <a:t>Grundlegendes zum </a:t>
            </a:r>
            <a:r>
              <a:rPr lang="de-DE" dirty="0"/>
              <a:t>Thema persönliche Sicherheit</a:t>
            </a:r>
            <a:endParaRPr lang="en-US" dirty="0"/>
          </a:p>
        </p:txBody>
      </p:sp>
    </p:spTree>
    <p:extLst>
      <p:ext uri="{BB962C8B-B14F-4D97-AF65-F5344CB8AC3E}">
        <p14:creationId xmlns:p14="http://schemas.microsoft.com/office/powerpoint/2010/main" val="7520338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2"/>
          <p:cNvSpPr txBox="1">
            <a:spLocks/>
          </p:cNvSpPr>
          <p:nvPr/>
        </p:nvSpPr>
        <p:spPr>
          <a:xfrm>
            <a:off x="304800" y="632460"/>
            <a:ext cx="5486400" cy="3352800"/>
          </a:xfrm>
          <a:prstGeom prst="rect">
            <a:avLst/>
          </a:prstGeom>
        </p:spPr>
        <p:txBody>
          <a:bodyPr/>
          <a:lstStyle>
            <a:lvl1pPr marL="171450" indent="-171450" algn="l" rtl="0" eaLnBrk="0" fontAlgn="base" hangingPunct="0">
              <a:spcBef>
                <a:spcPct val="30000"/>
              </a:spcBef>
              <a:spcAft>
                <a:spcPct val="0"/>
              </a:spcAft>
              <a:buClr>
                <a:srgbClr val="0492D0"/>
              </a:buClr>
              <a:buSzPct val="110000"/>
              <a:buFont typeface="Times" pitchFamily="-65" charset="0"/>
              <a:buChar char="•"/>
              <a:defRPr sz="2200">
                <a:solidFill>
                  <a:schemeClr val="tx1"/>
                </a:solidFill>
                <a:latin typeface="+mn-lt"/>
                <a:ea typeface="+mn-ea"/>
                <a:cs typeface="+mn-cs"/>
              </a:defRPr>
            </a:lvl1pPr>
            <a:lvl2pPr marL="463550" indent="-247650" algn="l" rtl="0" eaLnBrk="0" fontAlgn="base" hangingPunct="0">
              <a:spcBef>
                <a:spcPct val="30000"/>
              </a:spcBef>
              <a:spcAft>
                <a:spcPct val="0"/>
              </a:spcAft>
              <a:buClr>
                <a:srgbClr val="0492D0"/>
              </a:buClr>
              <a:buSzPct val="120000"/>
              <a:buChar char="–"/>
              <a:defRPr sz="2000">
                <a:solidFill>
                  <a:schemeClr val="tx1"/>
                </a:solidFill>
                <a:latin typeface="+mn-lt"/>
                <a:ea typeface="+mn-ea"/>
              </a:defRPr>
            </a:lvl2pPr>
            <a:lvl3pPr marL="641350" indent="-153988" algn="l" rtl="0" eaLnBrk="0" fontAlgn="base" hangingPunct="0">
              <a:spcBef>
                <a:spcPct val="30000"/>
              </a:spcBef>
              <a:spcAft>
                <a:spcPct val="0"/>
              </a:spcAft>
              <a:buClr>
                <a:srgbClr val="0492D0"/>
              </a:buClr>
              <a:buSzPct val="110000"/>
              <a:buFont typeface="Times" pitchFamily="-65" charset="0"/>
              <a:buChar char="•"/>
              <a:defRPr sz="2400">
                <a:solidFill>
                  <a:schemeClr val="tx1"/>
                </a:solidFill>
                <a:latin typeface="+mn-lt"/>
                <a:ea typeface="+mn-ea"/>
              </a:defRPr>
            </a:lvl3pPr>
            <a:lvl4pPr marL="892175" indent="-228600" algn="l" rtl="0" eaLnBrk="0" fontAlgn="base" hangingPunct="0">
              <a:spcBef>
                <a:spcPct val="30000"/>
              </a:spcBef>
              <a:spcAft>
                <a:spcPct val="0"/>
              </a:spcAft>
              <a:buClr>
                <a:srgbClr val="0492D0"/>
              </a:buClr>
              <a:buSzPct val="110000"/>
              <a:buChar char="–"/>
              <a:defRPr sz="1600">
                <a:solidFill>
                  <a:schemeClr val="tx1"/>
                </a:solidFill>
                <a:latin typeface="+mn-lt"/>
                <a:ea typeface="+mn-ea"/>
              </a:defRPr>
            </a:lvl4pPr>
            <a:lvl5pPr marL="1068388" indent="-163513" algn="l" rtl="0" eaLnBrk="0" fontAlgn="base" hangingPunct="0">
              <a:spcBef>
                <a:spcPct val="30000"/>
              </a:spcBef>
              <a:spcAft>
                <a:spcPct val="0"/>
              </a:spcAft>
              <a:buClr>
                <a:srgbClr val="0492D0"/>
              </a:buClr>
              <a:buSzPct val="105000"/>
              <a:buChar char="»"/>
              <a:defRPr sz="1600">
                <a:solidFill>
                  <a:schemeClr val="tx1"/>
                </a:solidFill>
                <a:latin typeface="+mn-lt"/>
                <a:ea typeface="+mn-ea"/>
              </a:defRPr>
            </a:lvl5pPr>
            <a:lvl6pPr marL="15255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6pPr>
            <a:lvl7pPr marL="19827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7pPr>
            <a:lvl8pPr marL="24399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8pPr>
            <a:lvl9pPr marL="28971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9pPr>
          </a:lstStyle>
          <a:p>
            <a:pPr>
              <a:lnSpc>
                <a:spcPct val="150000"/>
              </a:lnSpc>
              <a:spcBef>
                <a:spcPts val="200"/>
              </a:spcBef>
              <a:spcAft>
                <a:spcPts val="400"/>
              </a:spcAft>
            </a:pPr>
            <a:r>
              <a:rPr lang="de-DE" b="1" kern="0" dirty="0" smtClean="0"/>
              <a:t>Identitätsdiebstahl</a:t>
            </a:r>
            <a:endParaRPr lang="de-DE" kern="0" dirty="0" smtClean="0"/>
          </a:p>
          <a:p>
            <a:pPr lvl="1">
              <a:lnSpc>
                <a:spcPct val="150000"/>
              </a:lnSpc>
              <a:spcBef>
                <a:spcPts val="200"/>
              </a:spcBef>
              <a:spcAft>
                <a:spcPts val="400"/>
              </a:spcAft>
            </a:pPr>
            <a:r>
              <a:rPr lang="de-DE" sz="1800" kern="0" dirty="0" smtClean="0"/>
              <a:t>Einem Identitätsdiebstahl </a:t>
            </a:r>
            <a:r>
              <a:rPr lang="de-DE" sz="1800" kern="0" dirty="0"/>
              <a:t>fallen jährlich mehr Menschen zum </a:t>
            </a:r>
            <a:r>
              <a:rPr lang="de-DE" sz="1800" kern="0" dirty="0" smtClean="0"/>
              <a:t>Opfer als </a:t>
            </a:r>
            <a:r>
              <a:rPr lang="de-DE" sz="1800" kern="0" dirty="0"/>
              <a:t>irgendeinem anderen Verbrechen.</a:t>
            </a:r>
            <a:endParaRPr lang="de-DE" sz="1800" kern="0" dirty="0" smtClean="0"/>
          </a:p>
          <a:p>
            <a:pPr lvl="1">
              <a:lnSpc>
                <a:spcPct val="150000"/>
              </a:lnSpc>
              <a:spcBef>
                <a:spcPts val="200"/>
              </a:spcBef>
              <a:spcAft>
                <a:spcPts val="400"/>
              </a:spcAft>
            </a:pPr>
            <a:r>
              <a:rPr lang="de-DE" sz="1800" dirty="0" smtClean="0"/>
              <a:t>Der beste Schutz ist eine </a:t>
            </a:r>
            <a:r>
              <a:rPr lang="de-DE" sz="1800" dirty="0" smtClean="0">
                <a:solidFill>
                  <a:srgbClr val="017DB9"/>
                </a:solidFill>
              </a:rPr>
              <a:t>proaktive </a:t>
            </a:r>
            <a:r>
              <a:rPr lang="de-DE" sz="1800" dirty="0" smtClean="0"/>
              <a:t>Vorgehens-weise. Diese Tipps helfen Ihnen beim Schutz Ihrer persönlichen Daten</a:t>
            </a:r>
            <a:r>
              <a:rPr lang="de-DE" dirty="0" smtClean="0"/>
              <a:t>:</a:t>
            </a:r>
          </a:p>
          <a:p>
            <a:pPr marL="487362" lvl="2" indent="0">
              <a:lnSpc>
                <a:spcPct val="150000"/>
              </a:lnSpc>
              <a:spcBef>
                <a:spcPts val="200"/>
              </a:spcBef>
              <a:spcAft>
                <a:spcPts val="400"/>
              </a:spcAft>
              <a:buNone/>
            </a:pPr>
            <a:endParaRPr lang="de-DE" sz="1800" i="1" kern="0" dirty="0" smtClean="0"/>
          </a:p>
          <a:p>
            <a:pPr lvl="2">
              <a:lnSpc>
                <a:spcPct val="150000"/>
              </a:lnSpc>
              <a:spcBef>
                <a:spcPts val="200"/>
              </a:spcBef>
              <a:spcAft>
                <a:spcPts val="400"/>
              </a:spcAft>
            </a:pPr>
            <a:endParaRPr lang="de-DE" sz="1800" i="1" kern="0" dirty="0" smtClean="0"/>
          </a:p>
          <a:p>
            <a:pPr lvl="2">
              <a:lnSpc>
                <a:spcPct val="150000"/>
              </a:lnSpc>
              <a:spcBef>
                <a:spcPts val="200"/>
              </a:spcBef>
              <a:spcAft>
                <a:spcPts val="400"/>
              </a:spcAft>
            </a:pPr>
            <a:endParaRPr lang="de-DE" sz="1800" kern="0" dirty="0" smtClean="0"/>
          </a:p>
          <a:p>
            <a:pPr lvl="2">
              <a:lnSpc>
                <a:spcPct val="150000"/>
              </a:lnSpc>
              <a:spcBef>
                <a:spcPts val="200"/>
              </a:spcBef>
              <a:spcAft>
                <a:spcPts val="400"/>
              </a:spcAft>
            </a:pPr>
            <a:endParaRPr lang="de-DE" b="1" kern="0" dirty="0" smtClean="0"/>
          </a:p>
        </p:txBody>
      </p:sp>
      <p:sp>
        <p:nvSpPr>
          <p:cNvPr id="4" name="Slide Number Placeholder 5"/>
          <p:cNvSpPr txBox="1">
            <a:spLocks/>
          </p:cNvSpPr>
          <p:nvPr/>
        </p:nvSpPr>
        <p:spPr>
          <a:xfrm>
            <a:off x="6553200" y="634788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B9F730C-54A6-3D49-A613-5BD11752ED87}" type="slidenum">
              <a:rPr kumimoji="0" lang="en-US" sz="1200" b="0" i="0" u="none" strike="noStrike" kern="1200" cap="none" spc="0" normalizeH="0" baseline="0" noProof="0" smtClean="0">
                <a:ln>
                  <a:noFill/>
                </a:ln>
                <a:solidFill>
                  <a:schemeClr val="tx1">
                    <a:tint val="75000"/>
                  </a:scheme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chemeClr val="tx1">
                  <a:tint val="75000"/>
                </a:schemeClr>
              </a:solidFill>
              <a:effectLst/>
              <a:uLnTx/>
              <a:uFillTx/>
              <a:latin typeface="Arial" charset="0"/>
              <a:ea typeface="+mn-ea"/>
              <a:cs typeface="Arial" charset="0"/>
            </a:endParaRPr>
          </a:p>
        </p:txBody>
      </p:sp>
      <p:pic>
        <p:nvPicPr>
          <p:cNvPr id="6"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430963"/>
            <a:ext cx="10969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2"/>
          <p:cNvSpPr>
            <a:spLocks noGrp="1"/>
          </p:cNvSpPr>
          <p:nvPr>
            <p:ph type="title" idx="4294967295"/>
          </p:nvPr>
        </p:nvSpPr>
        <p:spPr>
          <a:xfrm>
            <a:off x="381000" y="304800"/>
            <a:ext cx="8316913" cy="917575"/>
          </a:xfrm>
          <a:prstGeom prst="rect">
            <a:avLst/>
          </a:prstGeom>
        </p:spPr>
        <p:txBody>
          <a:bodyPr/>
          <a:lstStyle/>
          <a:p>
            <a:r>
              <a:rPr lang="de-DE" dirty="0" smtClean="0"/>
              <a:t>Praktische Umsetzung</a:t>
            </a:r>
            <a:endParaRPr lang="de-DE" dirty="0"/>
          </a:p>
        </p:txBody>
      </p:sp>
      <p:pic>
        <p:nvPicPr>
          <p:cNvPr id="71682" name="Picture 2" descr="http://teamshare2010/sites/GoalZero%20-%20Live%20It/Shared%20Documents/Core%20Team%20Shared%20Documents/Monthly%20Topics/March%20-%20Personal%20Security/ID%20Thef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3563" y="1059181"/>
            <a:ext cx="3031837" cy="45387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bwMode="auto">
          <a:xfrm>
            <a:off x="533400" y="3874703"/>
            <a:ext cx="8305800" cy="3138295"/>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marL="542925" lvl="1" indent="-276225">
              <a:lnSpc>
                <a:spcPct val="150000"/>
              </a:lnSpc>
              <a:spcBef>
                <a:spcPts val="200"/>
              </a:spcBef>
              <a:spcAft>
                <a:spcPts val="400"/>
              </a:spcAft>
              <a:buClr>
                <a:schemeClr val="bg2">
                  <a:lumMod val="75000"/>
                </a:schemeClr>
              </a:buClr>
              <a:buSzPct val="110000"/>
              <a:buFont typeface="Arial" panose="020B0604020202020204" pitchFamily="34" charset="0"/>
              <a:buChar char="•"/>
            </a:pPr>
            <a:r>
              <a:rPr lang="de-DE" sz="1600" dirty="0" smtClean="0"/>
              <a:t>Achtung, wenn Leute Ihnen über die Schulter schauen wollen. </a:t>
            </a:r>
            <a:r>
              <a:rPr lang="de-DE" sz="1600" dirty="0"/>
              <a:t>An Geldautomaten und Telefonzellen stellen </a:t>
            </a:r>
            <a:r>
              <a:rPr lang="de-DE" sz="1600" dirty="0" smtClean="0"/>
              <a:t>sich </a:t>
            </a:r>
            <a:r>
              <a:rPr lang="de-DE" sz="1600" dirty="0"/>
              <a:t>Diebe </a:t>
            </a:r>
            <a:r>
              <a:rPr lang="de-DE" sz="1600" dirty="0" smtClean="0"/>
              <a:t>so nah hinter Sie, dass sie Ihre Geheimnummern (PIN-Nummern) erkennen können.</a:t>
            </a:r>
          </a:p>
          <a:p>
            <a:pPr marL="542925" lvl="1" indent="-276225">
              <a:lnSpc>
                <a:spcPct val="150000"/>
              </a:lnSpc>
              <a:spcBef>
                <a:spcPts val="200"/>
              </a:spcBef>
              <a:spcAft>
                <a:spcPts val="400"/>
              </a:spcAft>
              <a:buClr>
                <a:schemeClr val="bg2">
                  <a:lumMod val="75000"/>
                </a:schemeClr>
              </a:buClr>
              <a:buSzPct val="110000"/>
              <a:buFont typeface="Arial" panose="020B0604020202020204" pitchFamily="34" charset="0"/>
              <a:buChar char="•"/>
            </a:pPr>
            <a:r>
              <a:rPr lang="de-DE" sz="1600" dirty="0" smtClean="0"/>
              <a:t>Aufpassen bei Kreditkartenbelegen. Bislang verzichten nur wenige Karten darauf, die vollständige Kontonummer und das Ablaufdatum auf den Belegen aufzuführen. Verwahren Sie daher die Belastungsbelege bis zum Erhalt der </a:t>
            </a:r>
            <a:r>
              <a:rPr lang="de-DE" sz="1600" dirty="0"/>
              <a:t>Kreditkartenabrechnung an einem sicheren Ort auf.</a:t>
            </a:r>
            <a:endParaRPr lang="de-DE" sz="1600" dirty="0" smtClean="0"/>
          </a:p>
          <a:p>
            <a:pPr marL="0" marR="0" indent="0" algn="l" defTabSz="914400" rtl="0" eaLnBrk="0" fontAlgn="base" latinLnBrk="0" hangingPunct="0">
              <a:lnSpc>
                <a:spcPct val="90000"/>
              </a:lnSpc>
              <a:spcBef>
                <a:spcPct val="0"/>
              </a:spcBef>
              <a:spcAft>
                <a:spcPct val="0"/>
              </a:spcAft>
              <a:buClrTx/>
              <a:buSzTx/>
              <a:buFontTx/>
              <a:buNone/>
              <a:tabLst/>
            </a:pPr>
            <a:endParaRPr kumimoji="0" lang="de-DE" sz="2400" b="0" i="0" u="none" strike="noStrike" kern="0" cap="none" spc="0" normalizeH="0" baseline="0" dirty="0" smtClean="0">
              <a:ln>
                <a:noFill/>
              </a:ln>
              <a:solidFill>
                <a:srgbClr val="0492D0"/>
              </a:solidFill>
              <a:effectLst/>
              <a:uLnTx/>
              <a:uFillTx/>
              <a:latin typeface="+mj-lt"/>
              <a:ea typeface="+mj-ea"/>
              <a:cs typeface="+mj-cs"/>
            </a:endParaRPr>
          </a:p>
        </p:txBody>
      </p:sp>
    </p:spTree>
    <p:extLst>
      <p:ext uri="{BB962C8B-B14F-4D97-AF65-F5344CB8AC3E}">
        <p14:creationId xmlns:p14="http://schemas.microsoft.com/office/powerpoint/2010/main" val="24715412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2"/>
          <p:cNvSpPr txBox="1">
            <a:spLocks/>
          </p:cNvSpPr>
          <p:nvPr/>
        </p:nvSpPr>
        <p:spPr>
          <a:xfrm>
            <a:off x="381000" y="838201"/>
            <a:ext cx="8534400" cy="5509682"/>
          </a:xfrm>
          <a:prstGeom prst="rect">
            <a:avLst/>
          </a:prstGeom>
        </p:spPr>
        <p:txBody>
          <a:bodyPr/>
          <a:lstStyle>
            <a:lvl1pPr marL="171450" indent="-171450" algn="l" rtl="0" eaLnBrk="0" fontAlgn="base" hangingPunct="0">
              <a:spcBef>
                <a:spcPct val="30000"/>
              </a:spcBef>
              <a:spcAft>
                <a:spcPct val="0"/>
              </a:spcAft>
              <a:buClr>
                <a:srgbClr val="0492D0"/>
              </a:buClr>
              <a:buSzPct val="110000"/>
              <a:buFont typeface="Times" pitchFamily="-65" charset="0"/>
              <a:buChar char="•"/>
              <a:defRPr sz="2200">
                <a:solidFill>
                  <a:schemeClr val="tx1"/>
                </a:solidFill>
                <a:latin typeface="+mn-lt"/>
                <a:ea typeface="+mn-ea"/>
                <a:cs typeface="+mn-cs"/>
              </a:defRPr>
            </a:lvl1pPr>
            <a:lvl2pPr marL="463550" indent="-247650" algn="l" rtl="0" eaLnBrk="0" fontAlgn="base" hangingPunct="0">
              <a:spcBef>
                <a:spcPct val="30000"/>
              </a:spcBef>
              <a:spcAft>
                <a:spcPct val="0"/>
              </a:spcAft>
              <a:buClr>
                <a:srgbClr val="0492D0"/>
              </a:buClr>
              <a:buSzPct val="120000"/>
              <a:buChar char="–"/>
              <a:defRPr sz="2000">
                <a:solidFill>
                  <a:schemeClr val="tx1"/>
                </a:solidFill>
                <a:latin typeface="+mn-lt"/>
                <a:ea typeface="+mn-ea"/>
              </a:defRPr>
            </a:lvl2pPr>
            <a:lvl3pPr marL="641350" indent="-153988" algn="l" rtl="0" eaLnBrk="0" fontAlgn="base" hangingPunct="0">
              <a:spcBef>
                <a:spcPct val="30000"/>
              </a:spcBef>
              <a:spcAft>
                <a:spcPct val="0"/>
              </a:spcAft>
              <a:buClr>
                <a:srgbClr val="0492D0"/>
              </a:buClr>
              <a:buSzPct val="110000"/>
              <a:buFont typeface="Times" pitchFamily="-65" charset="0"/>
              <a:buChar char="•"/>
              <a:defRPr sz="2400">
                <a:solidFill>
                  <a:schemeClr val="tx1"/>
                </a:solidFill>
                <a:latin typeface="+mn-lt"/>
                <a:ea typeface="+mn-ea"/>
              </a:defRPr>
            </a:lvl3pPr>
            <a:lvl4pPr marL="892175" indent="-228600" algn="l" rtl="0" eaLnBrk="0" fontAlgn="base" hangingPunct="0">
              <a:spcBef>
                <a:spcPct val="30000"/>
              </a:spcBef>
              <a:spcAft>
                <a:spcPct val="0"/>
              </a:spcAft>
              <a:buClr>
                <a:srgbClr val="0492D0"/>
              </a:buClr>
              <a:buSzPct val="110000"/>
              <a:buChar char="–"/>
              <a:defRPr sz="1600">
                <a:solidFill>
                  <a:schemeClr val="tx1"/>
                </a:solidFill>
                <a:latin typeface="+mn-lt"/>
                <a:ea typeface="+mn-ea"/>
              </a:defRPr>
            </a:lvl4pPr>
            <a:lvl5pPr marL="1068388" indent="-163513" algn="l" rtl="0" eaLnBrk="0" fontAlgn="base" hangingPunct="0">
              <a:spcBef>
                <a:spcPct val="30000"/>
              </a:spcBef>
              <a:spcAft>
                <a:spcPct val="0"/>
              </a:spcAft>
              <a:buClr>
                <a:srgbClr val="0492D0"/>
              </a:buClr>
              <a:buSzPct val="105000"/>
              <a:buChar char="»"/>
              <a:defRPr sz="1600">
                <a:solidFill>
                  <a:schemeClr val="tx1"/>
                </a:solidFill>
                <a:latin typeface="+mn-lt"/>
                <a:ea typeface="+mn-ea"/>
              </a:defRPr>
            </a:lvl5pPr>
            <a:lvl6pPr marL="15255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6pPr>
            <a:lvl7pPr marL="19827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7pPr>
            <a:lvl8pPr marL="24399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8pPr>
            <a:lvl9pPr marL="28971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9pPr>
          </a:lstStyle>
          <a:p>
            <a:pPr>
              <a:lnSpc>
                <a:spcPct val="150000"/>
              </a:lnSpc>
              <a:spcBef>
                <a:spcPts val="200"/>
              </a:spcBef>
              <a:spcAft>
                <a:spcPts val="400"/>
              </a:spcAft>
            </a:pPr>
            <a:r>
              <a:rPr lang="de-DE" b="1" kern="0" dirty="0" smtClean="0"/>
              <a:t>Identitätsdiebstahl</a:t>
            </a:r>
          </a:p>
          <a:p>
            <a:pPr lvl="1">
              <a:spcBef>
                <a:spcPts val="200"/>
              </a:spcBef>
              <a:spcAft>
                <a:spcPts val="1200"/>
              </a:spcAft>
            </a:pPr>
            <a:r>
              <a:rPr lang="de-DE" dirty="0" smtClean="0"/>
              <a:t>Kaufen Sie sich einen Aktenvernichter und machen Sie fleißig davon Gebrauch. Vernichten Sie alle Unterlagen wie z.B. Kreditkartenbelege (nach Überprüfung der Rechnung), alte Kontoauszüge, ärztliche Bescheinigungen, alltägliche Rechnungen und vorab genehmigte Kreditkarten. Alle Dokumente, aus denen persönliche finanzielle Information ersichtlich sind, können einem Dieb Tür und Tor öffnen.</a:t>
            </a:r>
          </a:p>
          <a:p>
            <a:pPr lvl="1">
              <a:spcBef>
                <a:spcPts val="200"/>
              </a:spcBef>
              <a:spcAft>
                <a:spcPts val="1200"/>
              </a:spcAft>
            </a:pPr>
            <a:r>
              <a:rPr lang="de-DE" dirty="0" smtClean="0"/>
              <a:t>Kontrollieren Sie Ihre Konten mit großer Sorgfalt, damit Sie wissen, ob eine Rechnung fehlt oder unautorisierte Abhebungen erfolgt sind. </a:t>
            </a:r>
          </a:p>
          <a:p>
            <a:pPr lvl="1">
              <a:spcBef>
                <a:spcPts val="200"/>
              </a:spcBef>
              <a:spcAft>
                <a:spcPts val="1200"/>
              </a:spcAft>
            </a:pPr>
            <a:r>
              <a:rPr lang="de-DE" dirty="0" smtClean="0"/>
              <a:t>Begrenzen Sie die Zahl Ihrer Kreditkarten. Je weniger Karten Sie haben, desto eher behalten Sie den Überblick.</a:t>
            </a:r>
          </a:p>
          <a:p>
            <a:pPr lvl="1">
              <a:spcBef>
                <a:spcPts val="200"/>
              </a:spcBef>
              <a:spcAft>
                <a:spcPts val="1200"/>
              </a:spcAft>
            </a:pPr>
            <a:r>
              <a:rPr lang="de-DE" dirty="0" smtClean="0"/>
              <a:t>Stellen Sie sicher, dass Zahlungen mit Kreditkarten im Internet immer über eine sichere Seite oder mit verschlüsselter Datenübertragung erfolgen. </a:t>
            </a:r>
          </a:p>
          <a:p>
            <a:pPr marL="487362" lvl="2" indent="0">
              <a:lnSpc>
                <a:spcPct val="150000"/>
              </a:lnSpc>
              <a:spcBef>
                <a:spcPts val="200"/>
              </a:spcBef>
              <a:spcAft>
                <a:spcPts val="400"/>
              </a:spcAft>
              <a:buNone/>
            </a:pPr>
            <a:r>
              <a:rPr lang="de-DE" dirty="0" smtClean="0"/>
              <a:t/>
            </a:r>
            <a:br>
              <a:rPr lang="de-DE" dirty="0" smtClean="0"/>
            </a:br>
            <a:endParaRPr lang="de-DE" kern="0" dirty="0" smtClean="0"/>
          </a:p>
          <a:p>
            <a:pPr marL="487362" lvl="2" indent="0">
              <a:lnSpc>
                <a:spcPct val="150000"/>
              </a:lnSpc>
              <a:spcBef>
                <a:spcPts val="200"/>
              </a:spcBef>
              <a:spcAft>
                <a:spcPts val="400"/>
              </a:spcAft>
              <a:buNone/>
            </a:pPr>
            <a:endParaRPr lang="de-DE" sz="1800" i="1" kern="0" dirty="0" smtClean="0"/>
          </a:p>
          <a:p>
            <a:pPr lvl="2">
              <a:lnSpc>
                <a:spcPct val="150000"/>
              </a:lnSpc>
              <a:spcBef>
                <a:spcPts val="200"/>
              </a:spcBef>
              <a:spcAft>
                <a:spcPts val="400"/>
              </a:spcAft>
            </a:pPr>
            <a:endParaRPr lang="de-DE" sz="1800" i="1" kern="0" dirty="0" smtClean="0"/>
          </a:p>
          <a:p>
            <a:pPr lvl="2">
              <a:lnSpc>
                <a:spcPct val="150000"/>
              </a:lnSpc>
              <a:spcBef>
                <a:spcPts val="200"/>
              </a:spcBef>
              <a:spcAft>
                <a:spcPts val="400"/>
              </a:spcAft>
            </a:pPr>
            <a:endParaRPr lang="de-DE" sz="1800" kern="0" dirty="0" smtClean="0"/>
          </a:p>
          <a:p>
            <a:pPr lvl="2">
              <a:lnSpc>
                <a:spcPct val="150000"/>
              </a:lnSpc>
              <a:spcBef>
                <a:spcPts val="200"/>
              </a:spcBef>
              <a:spcAft>
                <a:spcPts val="400"/>
              </a:spcAft>
            </a:pPr>
            <a:endParaRPr lang="de-DE" b="1" kern="0" dirty="0" smtClean="0"/>
          </a:p>
        </p:txBody>
      </p:sp>
      <p:sp>
        <p:nvSpPr>
          <p:cNvPr id="4" name="Slide Number Placeholder 5"/>
          <p:cNvSpPr txBox="1">
            <a:spLocks/>
          </p:cNvSpPr>
          <p:nvPr/>
        </p:nvSpPr>
        <p:spPr>
          <a:xfrm>
            <a:off x="6553200" y="634788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B9F730C-54A6-3D49-A613-5BD11752ED87}" type="slidenum">
              <a:rPr kumimoji="0" lang="en-US" sz="1200" b="0" i="0" u="none" strike="noStrike" kern="1200" cap="none" spc="0" normalizeH="0" baseline="0" noProof="0" smtClean="0">
                <a:ln>
                  <a:noFill/>
                </a:ln>
                <a:solidFill>
                  <a:schemeClr val="tx1">
                    <a:tint val="75000"/>
                  </a:scheme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chemeClr val="tx1">
                  <a:tint val="75000"/>
                </a:schemeClr>
              </a:solidFill>
              <a:effectLst/>
              <a:uLnTx/>
              <a:uFillTx/>
              <a:latin typeface="Arial" charset="0"/>
              <a:ea typeface="+mn-ea"/>
              <a:cs typeface="Arial" charset="0"/>
            </a:endParaRPr>
          </a:p>
        </p:txBody>
      </p:sp>
      <p:pic>
        <p:nvPicPr>
          <p:cNvPr id="6"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430963"/>
            <a:ext cx="10969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2"/>
          <p:cNvSpPr>
            <a:spLocks noGrp="1"/>
          </p:cNvSpPr>
          <p:nvPr>
            <p:ph type="title" idx="4294967295"/>
          </p:nvPr>
        </p:nvSpPr>
        <p:spPr>
          <a:xfrm>
            <a:off x="381000" y="304800"/>
            <a:ext cx="8316913" cy="917575"/>
          </a:xfrm>
          <a:prstGeom prst="rect">
            <a:avLst/>
          </a:prstGeom>
        </p:spPr>
        <p:txBody>
          <a:bodyPr/>
          <a:lstStyle/>
          <a:p>
            <a:r>
              <a:rPr lang="de-DE" dirty="0"/>
              <a:t>Praktische Umsetzung</a:t>
            </a:r>
            <a:endParaRPr lang="en-US" dirty="0"/>
          </a:p>
        </p:txBody>
      </p:sp>
    </p:spTree>
    <p:extLst>
      <p:ext uri="{BB962C8B-B14F-4D97-AF65-F5344CB8AC3E}">
        <p14:creationId xmlns:p14="http://schemas.microsoft.com/office/powerpoint/2010/main" val="37688273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Stellen Sie sich der Herausforderung</a:t>
            </a:r>
            <a:endParaRPr lang="de-DE" dirty="0"/>
          </a:p>
        </p:txBody>
      </p:sp>
      <p:sp>
        <p:nvSpPr>
          <p:cNvPr id="5" name="Content Placeholder 2"/>
          <p:cNvSpPr>
            <a:spLocks noGrp="1"/>
          </p:cNvSpPr>
          <p:nvPr>
            <p:ph idx="1"/>
          </p:nvPr>
        </p:nvSpPr>
        <p:spPr>
          <a:xfrm>
            <a:off x="304800" y="838200"/>
            <a:ext cx="8610600" cy="1143001"/>
          </a:xfrm>
        </p:spPr>
        <p:txBody>
          <a:bodyPr/>
          <a:lstStyle/>
          <a:p>
            <a:pPr marL="0" indent="0">
              <a:buNone/>
            </a:pPr>
            <a:r>
              <a:rPr lang="de-DE" dirty="0" smtClean="0"/>
              <a:t>Mit diesen grundlegenden Informationen zum Thema persönliche Sicherheit können Sie gleich mit der Planung beginnen. Und nicht vergessen die Checkpunkte zu prüfen!</a:t>
            </a:r>
          </a:p>
          <a:p>
            <a:endParaRPr lang="de-DE" dirty="0"/>
          </a:p>
        </p:txBody>
      </p:sp>
      <p:sp>
        <p:nvSpPr>
          <p:cNvPr id="6" name="Content Placeholder 2"/>
          <p:cNvSpPr txBox="1">
            <a:spLocks/>
          </p:cNvSpPr>
          <p:nvPr/>
        </p:nvSpPr>
        <p:spPr>
          <a:xfrm>
            <a:off x="685800" y="5334000"/>
            <a:ext cx="8001000" cy="1219200"/>
          </a:xfrm>
          <a:prstGeom prst="rect">
            <a:avLst/>
          </a:prstGeom>
        </p:spPr>
        <p:txBody>
          <a:bodyPr vert="horz" lIns="91440" tIns="45720" rIns="91440" bIns="45720" rtlCol="0">
            <a:normAutofit/>
          </a:bodyPr>
          <a:lstStyle>
            <a:lvl1pPr marL="182880" indent="-182880" algn="l" defTabSz="457200" rtl="0" eaLnBrk="1" latinLnBrk="0" hangingPunct="1">
              <a:spcBef>
                <a:spcPts val="700"/>
              </a:spcBef>
              <a:buClr>
                <a:schemeClr val="accent1"/>
              </a:buClr>
              <a:buFont typeface="Arial"/>
              <a:buChar char="•"/>
              <a:defRPr sz="2200" kern="1200">
                <a:solidFill>
                  <a:schemeClr val="tx1"/>
                </a:solidFill>
                <a:latin typeface="Arial"/>
                <a:ea typeface="+mn-ea"/>
                <a:cs typeface="Arial"/>
              </a:defRPr>
            </a:lvl1pPr>
            <a:lvl2pPr marL="365760" indent="-182880" algn="l" defTabSz="457200" rtl="0" eaLnBrk="1" latinLnBrk="0" hangingPunct="1">
              <a:spcBef>
                <a:spcPts val="700"/>
              </a:spcBef>
              <a:buClr>
                <a:schemeClr val="accent1"/>
              </a:buClr>
              <a:buFont typeface="Arial"/>
              <a:buChar char="–"/>
              <a:defRPr sz="2000" kern="1200">
                <a:solidFill>
                  <a:schemeClr val="tx1"/>
                </a:solidFill>
                <a:latin typeface="Arial"/>
                <a:ea typeface="+mn-ea"/>
                <a:cs typeface="Arial"/>
              </a:defRPr>
            </a:lvl2pPr>
            <a:lvl3pPr marL="548640" indent="-182880" algn="l" defTabSz="457200" rtl="0" eaLnBrk="1" latinLnBrk="0" hangingPunct="1">
              <a:spcBef>
                <a:spcPts val="700"/>
              </a:spcBef>
              <a:buClr>
                <a:schemeClr val="accent1"/>
              </a:buClr>
              <a:buFont typeface="Arial"/>
              <a:buChar char="•"/>
              <a:defRPr sz="1800" kern="1200">
                <a:solidFill>
                  <a:schemeClr val="tx1"/>
                </a:solidFill>
                <a:latin typeface="Arial"/>
                <a:ea typeface="+mn-ea"/>
                <a:cs typeface="Arial"/>
              </a:defRPr>
            </a:lvl3pPr>
            <a:lvl4pPr marL="731520" indent="-182880" algn="l" defTabSz="457200" rtl="0" eaLnBrk="1" latinLnBrk="0" hangingPunct="1">
              <a:spcBef>
                <a:spcPts val="700"/>
              </a:spcBef>
              <a:buClr>
                <a:schemeClr val="accent1"/>
              </a:buClr>
              <a:buFont typeface="Arial"/>
              <a:buChar char="–"/>
              <a:defRPr sz="1600" kern="1200">
                <a:solidFill>
                  <a:schemeClr val="tx1"/>
                </a:solidFill>
                <a:latin typeface="Arial"/>
                <a:ea typeface="+mn-ea"/>
                <a:cs typeface="Arial"/>
              </a:defRPr>
            </a:lvl4pPr>
            <a:lvl5pPr marL="914400" indent="-182880" algn="l" defTabSz="457200" rtl="0" eaLnBrk="1" latinLnBrk="0" hangingPunct="1">
              <a:spcBef>
                <a:spcPts val="700"/>
              </a:spcBef>
              <a:buClr>
                <a:schemeClr val="accent1"/>
              </a:buClr>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itchFamily="2" charset="2"/>
              <a:buChar char="v"/>
            </a:pPr>
            <a:r>
              <a:rPr lang="de-DE" sz="1200" dirty="0" smtClean="0"/>
              <a:t>Quellenangabe für die Inhalte dieser Präsentation:</a:t>
            </a:r>
          </a:p>
          <a:p>
            <a:pPr>
              <a:buFont typeface="Wingdings" pitchFamily="2" charset="2"/>
              <a:buChar char="v"/>
            </a:pPr>
            <a:r>
              <a:rPr lang="en-US" sz="1200" dirty="0" smtClean="0">
                <a:solidFill>
                  <a:srgbClr val="FFC000"/>
                </a:solidFill>
                <a:hlinkClick r:id="rId3"/>
              </a:rPr>
              <a:t>http://</a:t>
            </a:r>
            <a:r>
              <a:rPr lang="en-US" sz="1200" dirty="0">
                <a:solidFill>
                  <a:srgbClr val="FFC000"/>
                </a:solidFill>
                <a:hlinkClick r:id="rId3"/>
              </a:rPr>
              <a:t>https://www.osha.gov</a:t>
            </a:r>
            <a:r>
              <a:rPr lang="en-US" sz="1200" dirty="0" smtClean="0">
                <a:solidFill>
                  <a:srgbClr val="FFC000"/>
                </a:solidFill>
                <a:hlinkClick r:id="rId3"/>
              </a:rPr>
              <a:t>/</a:t>
            </a:r>
            <a:r>
              <a:rPr lang="en-US" sz="1200" dirty="0" smtClean="0">
                <a:solidFill>
                  <a:srgbClr val="FFC000"/>
                </a:solidFill>
              </a:rPr>
              <a:t> </a:t>
            </a:r>
          </a:p>
          <a:p>
            <a:pPr>
              <a:buFont typeface="Wingdings" pitchFamily="2" charset="2"/>
              <a:buChar char="v"/>
            </a:pPr>
            <a:r>
              <a:rPr lang="en-US" sz="1200" dirty="0">
                <a:solidFill>
                  <a:srgbClr val="FFC000"/>
                </a:solidFill>
                <a:hlinkClick r:id="rId4"/>
              </a:rPr>
              <a:t>http://www.state.gov</a:t>
            </a:r>
            <a:r>
              <a:rPr lang="en-US" sz="1200" dirty="0" smtClean="0">
                <a:solidFill>
                  <a:srgbClr val="FFC000"/>
                </a:solidFill>
                <a:hlinkClick r:id="rId4"/>
              </a:rPr>
              <a:t>/</a:t>
            </a:r>
            <a:r>
              <a:rPr lang="en-US" sz="1200" dirty="0" smtClean="0">
                <a:solidFill>
                  <a:srgbClr val="FFC000"/>
                </a:solidFill>
              </a:rPr>
              <a:t> </a:t>
            </a:r>
            <a:endParaRPr lang="en-US" sz="1200" dirty="0">
              <a:solidFill>
                <a:srgbClr val="FFC000"/>
              </a:solidFill>
            </a:endParaRPr>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8077" y="1981201"/>
            <a:ext cx="4736123" cy="317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39679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2"/>
          <p:cNvSpPr txBox="1">
            <a:spLocks/>
          </p:cNvSpPr>
          <p:nvPr/>
        </p:nvSpPr>
        <p:spPr>
          <a:xfrm>
            <a:off x="346711" y="1142999"/>
            <a:ext cx="6358889" cy="3810001"/>
          </a:xfrm>
          <a:prstGeom prst="rect">
            <a:avLst/>
          </a:prstGeom>
        </p:spPr>
        <p:txBody>
          <a:bodyPr/>
          <a:lstStyle>
            <a:lvl1pPr marL="171450" indent="-171450" algn="l" rtl="0" eaLnBrk="0" fontAlgn="base" hangingPunct="0">
              <a:spcBef>
                <a:spcPct val="30000"/>
              </a:spcBef>
              <a:spcAft>
                <a:spcPct val="0"/>
              </a:spcAft>
              <a:buClr>
                <a:srgbClr val="0492D0"/>
              </a:buClr>
              <a:buSzPct val="110000"/>
              <a:buFont typeface="Times" pitchFamily="-65" charset="0"/>
              <a:buChar char="•"/>
              <a:defRPr sz="2200">
                <a:solidFill>
                  <a:schemeClr val="tx1"/>
                </a:solidFill>
                <a:latin typeface="+mn-lt"/>
                <a:ea typeface="+mn-ea"/>
                <a:cs typeface="+mn-cs"/>
              </a:defRPr>
            </a:lvl1pPr>
            <a:lvl2pPr marL="463550" indent="-247650" algn="l" rtl="0" eaLnBrk="0" fontAlgn="base" hangingPunct="0">
              <a:spcBef>
                <a:spcPct val="30000"/>
              </a:spcBef>
              <a:spcAft>
                <a:spcPct val="0"/>
              </a:spcAft>
              <a:buClr>
                <a:srgbClr val="0492D0"/>
              </a:buClr>
              <a:buSzPct val="120000"/>
              <a:buChar char="–"/>
              <a:defRPr sz="2000">
                <a:solidFill>
                  <a:schemeClr val="tx1"/>
                </a:solidFill>
                <a:latin typeface="+mn-lt"/>
                <a:ea typeface="+mn-ea"/>
              </a:defRPr>
            </a:lvl2pPr>
            <a:lvl3pPr marL="641350" indent="-153988" algn="l" rtl="0" eaLnBrk="0" fontAlgn="base" hangingPunct="0">
              <a:spcBef>
                <a:spcPct val="30000"/>
              </a:spcBef>
              <a:spcAft>
                <a:spcPct val="0"/>
              </a:spcAft>
              <a:buClr>
                <a:srgbClr val="0492D0"/>
              </a:buClr>
              <a:buSzPct val="110000"/>
              <a:buFont typeface="Times" pitchFamily="-65" charset="0"/>
              <a:buChar char="•"/>
              <a:defRPr sz="2400">
                <a:solidFill>
                  <a:schemeClr val="tx1"/>
                </a:solidFill>
                <a:latin typeface="+mn-lt"/>
                <a:ea typeface="+mn-ea"/>
              </a:defRPr>
            </a:lvl3pPr>
            <a:lvl4pPr marL="892175" indent="-228600" algn="l" rtl="0" eaLnBrk="0" fontAlgn="base" hangingPunct="0">
              <a:spcBef>
                <a:spcPct val="30000"/>
              </a:spcBef>
              <a:spcAft>
                <a:spcPct val="0"/>
              </a:spcAft>
              <a:buClr>
                <a:srgbClr val="0492D0"/>
              </a:buClr>
              <a:buSzPct val="110000"/>
              <a:buChar char="–"/>
              <a:defRPr sz="1600">
                <a:solidFill>
                  <a:schemeClr val="tx1"/>
                </a:solidFill>
                <a:latin typeface="+mn-lt"/>
                <a:ea typeface="+mn-ea"/>
              </a:defRPr>
            </a:lvl4pPr>
            <a:lvl5pPr marL="1068388" indent="-163513" algn="l" rtl="0" eaLnBrk="0" fontAlgn="base" hangingPunct="0">
              <a:spcBef>
                <a:spcPct val="30000"/>
              </a:spcBef>
              <a:spcAft>
                <a:spcPct val="0"/>
              </a:spcAft>
              <a:buClr>
                <a:srgbClr val="0492D0"/>
              </a:buClr>
              <a:buSzPct val="105000"/>
              <a:buChar char="»"/>
              <a:defRPr sz="1600">
                <a:solidFill>
                  <a:schemeClr val="tx1"/>
                </a:solidFill>
                <a:latin typeface="+mn-lt"/>
                <a:ea typeface="+mn-ea"/>
              </a:defRPr>
            </a:lvl5pPr>
            <a:lvl6pPr marL="15255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6pPr>
            <a:lvl7pPr marL="19827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7pPr>
            <a:lvl8pPr marL="24399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8pPr>
            <a:lvl9pPr marL="28971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9pPr>
          </a:lstStyle>
          <a:p>
            <a:pPr>
              <a:spcBef>
                <a:spcPts val="200"/>
              </a:spcBef>
              <a:spcAft>
                <a:spcPts val="400"/>
              </a:spcAft>
            </a:pPr>
            <a:r>
              <a:rPr lang="de-DE" kern="0" dirty="0" smtClean="0"/>
              <a:t>Unter persönlicher Sicherheit versteht man generell:</a:t>
            </a:r>
          </a:p>
          <a:p>
            <a:pPr lvl="1">
              <a:spcBef>
                <a:spcPts val="200"/>
              </a:spcBef>
              <a:spcAft>
                <a:spcPts val="400"/>
              </a:spcAft>
            </a:pPr>
            <a:r>
              <a:rPr lang="de-DE" kern="0" dirty="0"/>
              <a:t>d</a:t>
            </a:r>
            <a:r>
              <a:rPr lang="de-DE" kern="0" dirty="0" smtClean="0"/>
              <a:t>as Beurteilen und Erkennen von persönlichen </a:t>
            </a:r>
            <a:r>
              <a:rPr lang="de-DE" b="1" kern="0" dirty="0" smtClean="0">
                <a:solidFill>
                  <a:schemeClr val="accent1"/>
                </a:solidFill>
              </a:rPr>
              <a:t>Gefahren</a:t>
            </a:r>
          </a:p>
          <a:p>
            <a:pPr lvl="1">
              <a:spcBef>
                <a:spcPts val="200"/>
              </a:spcBef>
              <a:spcAft>
                <a:spcPts val="400"/>
              </a:spcAft>
            </a:pPr>
            <a:r>
              <a:rPr lang="de-DE" kern="0" dirty="0" smtClean="0"/>
              <a:t>ein </a:t>
            </a:r>
            <a:r>
              <a:rPr lang="de-DE" b="1" kern="0" dirty="0" smtClean="0">
                <a:solidFill>
                  <a:schemeClr val="accent1"/>
                </a:solidFill>
              </a:rPr>
              <a:t>proaktives</a:t>
            </a:r>
            <a:r>
              <a:rPr lang="de-DE" b="1" kern="0" dirty="0" smtClean="0"/>
              <a:t> </a:t>
            </a:r>
            <a:r>
              <a:rPr lang="de-DE" kern="0" dirty="0" smtClean="0"/>
              <a:t>Handeln bei der Vorbereitung auf ein mögliches Eintreten solcher Gefahren.</a:t>
            </a:r>
          </a:p>
          <a:p>
            <a:pPr marL="171450" lvl="1" indent="-171450">
              <a:spcBef>
                <a:spcPts val="200"/>
              </a:spcBef>
              <a:spcAft>
                <a:spcPts val="400"/>
              </a:spcAft>
              <a:buSzPct val="110000"/>
              <a:buFont typeface="Times" pitchFamily="-65" charset="0"/>
              <a:buChar char="•"/>
            </a:pPr>
            <a:r>
              <a:rPr lang="de-DE" sz="2200" kern="0" dirty="0" smtClean="0">
                <a:cs typeface="+mn-cs"/>
              </a:rPr>
              <a:t>Um in punkto persönliche Sicherheit erfolgreich vorbereitet zu sein, ist es wichtig zu wissen, </a:t>
            </a:r>
            <a:br>
              <a:rPr lang="de-DE" sz="2200" kern="0" dirty="0" smtClean="0">
                <a:cs typeface="+mn-cs"/>
              </a:rPr>
            </a:br>
            <a:r>
              <a:rPr lang="de-DE" sz="2200" kern="0" dirty="0" smtClean="0">
                <a:cs typeface="+mn-cs"/>
              </a:rPr>
              <a:t>was um Sie herum passiert. Dies bezeichnet man auch als ‚Situationsbewusstsein‘.</a:t>
            </a:r>
            <a:endParaRPr lang="de-DE" kern="0" dirty="0" smtClean="0"/>
          </a:p>
        </p:txBody>
      </p:sp>
      <p:sp>
        <p:nvSpPr>
          <p:cNvPr id="4" name="Slide Number Placeholder 5"/>
          <p:cNvSpPr txBox="1">
            <a:spLocks/>
          </p:cNvSpPr>
          <p:nvPr/>
        </p:nvSpPr>
        <p:spPr>
          <a:xfrm>
            <a:off x="6553200" y="634788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B9F730C-54A6-3D49-A613-5BD11752ED87}" type="slidenum">
              <a:rPr kumimoji="0" lang="en-US" sz="1200" b="0" i="0" u="none" strike="noStrike" kern="1200" cap="none" spc="0" normalizeH="0" baseline="0" noProof="0" smtClean="0">
                <a:ln>
                  <a:noFill/>
                </a:ln>
                <a:solidFill>
                  <a:schemeClr val="tx1">
                    <a:tint val="75000"/>
                  </a:scheme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chemeClr val="tx1">
                  <a:tint val="75000"/>
                </a:schemeClr>
              </a:solidFill>
              <a:effectLst/>
              <a:uLnTx/>
              <a:uFillTx/>
              <a:latin typeface="Arial" charset="0"/>
              <a:ea typeface="+mn-ea"/>
              <a:cs typeface="Arial" charset="0"/>
            </a:endParaRPr>
          </a:p>
        </p:txBody>
      </p:sp>
      <p:pic>
        <p:nvPicPr>
          <p:cNvPr id="6"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430963"/>
            <a:ext cx="10969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2"/>
          <p:cNvSpPr>
            <a:spLocks noGrp="1"/>
          </p:cNvSpPr>
          <p:nvPr>
            <p:ph type="title" idx="4294967295"/>
          </p:nvPr>
        </p:nvSpPr>
        <p:spPr>
          <a:xfrm>
            <a:off x="381000" y="304800"/>
            <a:ext cx="8316913" cy="917575"/>
          </a:xfrm>
          <a:prstGeom prst="rect">
            <a:avLst/>
          </a:prstGeom>
        </p:spPr>
        <p:txBody>
          <a:bodyPr/>
          <a:lstStyle/>
          <a:p>
            <a:r>
              <a:rPr lang="de-DE" dirty="0" smtClean="0"/>
              <a:t>‘Persönliche Sicherheit</a:t>
            </a:r>
            <a:r>
              <a:rPr lang="de-DE" dirty="0"/>
              <a:t>’ - </a:t>
            </a:r>
            <a:r>
              <a:rPr lang="de-DE" dirty="0" smtClean="0"/>
              <a:t>was </a:t>
            </a:r>
            <a:r>
              <a:rPr lang="de-DE" dirty="0"/>
              <a:t>ist </a:t>
            </a:r>
            <a:r>
              <a:rPr lang="de-DE" dirty="0" smtClean="0"/>
              <a:t>das?</a:t>
            </a:r>
            <a:endParaRPr lang="de-DE" dirty="0"/>
          </a:p>
        </p:txBody>
      </p:sp>
      <p:sp>
        <p:nvSpPr>
          <p:cNvPr id="7" name="Content Placeholder 12"/>
          <p:cNvSpPr txBox="1">
            <a:spLocks/>
          </p:cNvSpPr>
          <p:nvPr/>
        </p:nvSpPr>
        <p:spPr>
          <a:xfrm>
            <a:off x="304800" y="4648200"/>
            <a:ext cx="8458199" cy="1447800"/>
          </a:xfrm>
          <a:prstGeom prst="rect">
            <a:avLst/>
          </a:prstGeom>
        </p:spPr>
        <p:txBody>
          <a:bodyPr/>
          <a:lstStyle>
            <a:lvl1pPr marL="171450" indent="-171450" algn="l" rtl="0" eaLnBrk="0" fontAlgn="base" hangingPunct="0">
              <a:spcBef>
                <a:spcPct val="30000"/>
              </a:spcBef>
              <a:spcAft>
                <a:spcPct val="0"/>
              </a:spcAft>
              <a:buClr>
                <a:srgbClr val="0492D0"/>
              </a:buClr>
              <a:buSzPct val="110000"/>
              <a:buFont typeface="Times" pitchFamily="-65" charset="0"/>
              <a:buChar char="•"/>
              <a:defRPr sz="2200">
                <a:solidFill>
                  <a:schemeClr val="tx1"/>
                </a:solidFill>
                <a:latin typeface="+mn-lt"/>
                <a:ea typeface="+mn-ea"/>
                <a:cs typeface="+mn-cs"/>
              </a:defRPr>
            </a:lvl1pPr>
            <a:lvl2pPr marL="463550" indent="-247650" algn="l" rtl="0" eaLnBrk="0" fontAlgn="base" hangingPunct="0">
              <a:spcBef>
                <a:spcPct val="30000"/>
              </a:spcBef>
              <a:spcAft>
                <a:spcPct val="0"/>
              </a:spcAft>
              <a:buClr>
                <a:srgbClr val="0492D0"/>
              </a:buClr>
              <a:buSzPct val="120000"/>
              <a:buChar char="–"/>
              <a:defRPr sz="2000">
                <a:solidFill>
                  <a:schemeClr val="tx1"/>
                </a:solidFill>
                <a:latin typeface="+mn-lt"/>
                <a:ea typeface="+mn-ea"/>
              </a:defRPr>
            </a:lvl2pPr>
            <a:lvl3pPr marL="641350" indent="-153988" algn="l" rtl="0" eaLnBrk="0" fontAlgn="base" hangingPunct="0">
              <a:spcBef>
                <a:spcPct val="30000"/>
              </a:spcBef>
              <a:spcAft>
                <a:spcPct val="0"/>
              </a:spcAft>
              <a:buClr>
                <a:srgbClr val="0492D0"/>
              </a:buClr>
              <a:buSzPct val="110000"/>
              <a:buFont typeface="Times" pitchFamily="-65" charset="0"/>
              <a:buChar char="•"/>
              <a:defRPr sz="2400">
                <a:solidFill>
                  <a:schemeClr val="tx1"/>
                </a:solidFill>
                <a:latin typeface="+mn-lt"/>
                <a:ea typeface="+mn-ea"/>
              </a:defRPr>
            </a:lvl3pPr>
            <a:lvl4pPr marL="892175" indent="-228600" algn="l" rtl="0" eaLnBrk="0" fontAlgn="base" hangingPunct="0">
              <a:spcBef>
                <a:spcPct val="30000"/>
              </a:spcBef>
              <a:spcAft>
                <a:spcPct val="0"/>
              </a:spcAft>
              <a:buClr>
                <a:srgbClr val="0492D0"/>
              </a:buClr>
              <a:buSzPct val="110000"/>
              <a:buChar char="–"/>
              <a:defRPr sz="1600">
                <a:solidFill>
                  <a:schemeClr val="tx1"/>
                </a:solidFill>
                <a:latin typeface="+mn-lt"/>
                <a:ea typeface="+mn-ea"/>
              </a:defRPr>
            </a:lvl4pPr>
            <a:lvl5pPr marL="1068388" indent="-163513" algn="l" rtl="0" eaLnBrk="0" fontAlgn="base" hangingPunct="0">
              <a:spcBef>
                <a:spcPct val="30000"/>
              </a:spcBef>
              <a:spcAft>
                <a:spcPct val="0"/>
              </a:spcAft>
              <a:buClr>
                <a:srgbClr val="0492D0"/>
              </a:buClr>
              <a:buSzPct val="105000"/>
              <a:buChar char="»"/>
              <a:defRPr sz="1600">
                <a:solidFill>
                  <a:schemeClr val="tx1"/>
                </a:solidFill>
                <a:latin typeface="+mn-lt"/>
                <a:ea typeface="+mn-ea"/>
              </a:defRPr>
            </a:lvl5pPr>
            <a:lvl6pPr marL="15255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6pPr>
            <a:lvl7pPr marL="19827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7pPr>
            <a:lvl8pPr marL="24399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8pPr>
            <a:lvl9pPr marL="28971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9pPr>
          </a:lstStyle>
          <a:p>
            <a:pPr>
              <a:spcBef>
                <a:spcPts val="200"/>
              </a:spcBef>
              <a:spcAft>
                <a:spcPts val="400"/>
              </a:spcAft>
            </a:pPr>
            <a:r>
              <a:rPr lang="de-DE" kern="0" dirty="0" smtClean="0"/>
              <a:t>Eine effektive persönliche Sicherheit erfordert </a:t>
            </a:r>
            <a:r>
              <a:rPr lang="de-DE" b="1" kern="0" dirty="0" smtClean="0">
                <a:solidFill>
                  <a:schemeClr val="accent1"/>
                </a:solidFill>
              </a:rPr>
              <a:t>Fokussierung  </a:t>
            </a:r>
            <a:r>
              <a:rPr lang="de-DE" kern="0" dirty="0" smtClean="0"/>
              <a:t>und Wachsamkeit, denn Gefahren können jeden Tag und zu jeder Zeit eintreten.</a:t>
            </a:r>
          </a:p>
        </p:txBody>
      </p:sp>
      <p:pic>
        <p:nvPicPr>
          <p:cNvPr id="73730" name="Picture 2" descr="http://teamshare2010/sites/GoalZero%20-%20Live%20It/Shared%20Documents/Core%20Team%20Shared%20Documents/Monthly%20Topics/March%20-%20Personal%20Security/Pickpock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6058" y="1371600"/>
            <a:ext cx="2080742"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2"/>
          <p:cNvSpPr txBox="1">
            <a:spLocks/>
          </p:cNvSpPr>
          <p:nvPr/>
        </p:nvSpPr>
        <p:spPr>
          <a:xfrm>
            <a:off x="381000" y="838199"/>
            <a:ext cx="8458200" cy="5509683"/>
          </a:xfrm>
          <a:prstGeom prst="rect">
            <a:avLst/>
          </a:prstGeom>
        </p:spPr>
        <p:txBody>
          <a:bodyPr/>
          <a:lstStyle>
            <a:lvl1pPr marL="171450" indent="-171450" algn="l" rtl="0" eaLnBrk="0" fontAlgn="base" hangingPunct="0">
              <a:spcBef>
                <a:spcPct val="30000"/>
              </a:spcBef>
              <a:spcAft>
                <a:spcPct val="0"/>
              </a:spcAft>
              <a:buClr>
                <a:srgbClr val="0492D0"/>
              </a:buClr>
              <a:buSzPct val="110000"/>
              <a:buFont typeface="Times" pitchFamily="-65" charset="0"/>
              <a:buChar char="•"/>
              <a:defRPr sz="2200">
                <a:solidFill>
                  <a:schemeClr val="tx1"/>
                </a:solidFill>
                <a:latin typeface="+mn-lt"/>
                <a:ea typeface="+mn-ea"/>
                <a:cs typeface="+mn-cs"/>
              </a:defRPr>
            </a:lvl1pPr>
            <a:lvl2pPr marL="463550" indent="-247650" algn="l" rtl="0" eaLnBrk="0" fontAlgn="base" hangingPunct="0">
              <a:spcBef>
                <a:spcPct val="30000"/>
              </a:spcBef>
              <a:spcAft>
                <a:spcPct val="0"/>
              </a:spcAft>
              <a:buClr>
                <a:srgbClr val="0492D0"/>
              </a:buClr>
              <a:buSzPct val="120000"/>
              <a:buChar char="–"/>
              <a:defRPr sz="2000">
                <a:solidFill>
                  <a:schemeClr val="tx1"/>
                </a:solidFill>
                <a:latin typeface="+mn-lt"/>
                <a:ea typeface="+mn-ea"/>
              </a:defRPr>
            </a:lvl2pPr>
            <a:lvl3pPr marL="641350" indent="-153988" algn="l" rtl="0" eaLnBrk="0" fontAlgn="base" hangingPunct="0">
              <a:spcBef>
                <a:spcPct val="30000"/>
              </a:spcBef>
              <a:spcAft>
                <a:spcPct val="0"/>
              </a:spcAft>
              <a:buClr>
                <a:srgbClr val="0492D0"/>
              </a:buClr>
              <a:buSzPct val="110000"/>
              <a:buFont typeface="Times" pitchFamily="-65" charset="0"/>
              <a:buChar char="•"/>
              <a:defRPr sz="2400">
                <a:solidFill>
                  <a:schemeClr val="tx1"/>
                </a:solidFill>
                <a:latin typeface="+mn-lt"/>
                <a:ea typeface="+mn-ea"/>
              </a:defRPr>
            </a:lvl3pPr>
            <a:lvl4pPr marL="892175" indent="-228600" algn="l" rtl="0" eaLnBrk="0" fontAlgn="base" hangingPunct="0">
              <a:spcBef>
                <a:spcPct val="30000"/>
              </a:spcBef>
              <a:spcAft>
                <a:spcPct val="0"/>
              </a:spcAft>
              <a:buClr>
                <a:srgbClr val="0492D0"/>
              </a:buClr>
              <a:buSzPct val="110000"/>
              <a:buChar char="–"/>
              <a:defRPr sz="1600">
                <a:solidFill>
                  <a:schemeClr val="tx1"/>
                </a:solidFill>
                <a:latin typeface="+mn-lt"/>
                <a:ea typeface="+mn-ea"/>
              </a:defRPr>
            </a:lvl4pPr>
            <a:lvl5pPr marL="1068388" indent="-163513" algn="l" rtl="0" eaLnBrk="0" fontAlgn="base" hangingPunct="0">
              <a:spcBef>
                <a:spcPct val="30000"/>
              </a:spcBef>
              <a:spcAft>
                <a:spcPct val="0"/>
              </a:spcAft>
              <a:buClr>
                <a:srgbClr val="0492D0"/>
              </a:buClr>
              <a:buSzPct val="105000"/>
              <a:buChar char="»"/>
              <a:defRPr sz="1600">
                <a:solidFill>
                  <a:schemeClr val="tx1"/>
                </a:solidFill>
                <a:latin typeface="+mn-lt"/>
                <a:ea typeface="+mn-ea"/>
              </a:defRPr>
            </a:lvl5pPr>
            <a:lvl6pPr marL="15255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6pPr>
            <a:lvl7pPr marL="19827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7pPr>
            <a:lvl8pPr marL="24399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8pPr>
            <a:lvl9pPr marL="28971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9pPr>
          </a:lstStyle>
          <a:p>
            <a:pPr>
              <a:spcBef>
                <a:spcPts val="200"/>
              </a:spcBef>
              <a:spcAft>
                <a:spcPts val="400"/>
              </a:spcAft>
            </a:pPr>
            <a:r>
              <a:rPr lang="de-DE" dirty="0" smtClean="0"/>
              <a:t>Bei einer</a:t>
            </a:r>
            <a:r>
              <a:rPr lang="de-DE" b="1" dirty="0" smtClean="0"/>
              <a:t> </a:t>
            </a:r>
            <a:r>
              <a:rPr lang="de-DE" b="1" dirty="0" smtClean="0">
                <a:solidFill>
                  <a:schemeClr val="accent1"/>
                </a:solidFill>
              </a:rPr>
              <a:t>Gefahren-</a:t>
            </a:r>
            <a:r>
              <a:rPr lang="de-DE" dirty="0" smtClean="0"/>
              <a:t>Analyse wird ermittelt, inwieweit Sie Gefährdungen oder negativen Einflüssen ausgesetzt sind.  </a:t>
            </a:r>
            <a:r>
              <a:rPr lang="de-DE" kern="0" dirty="0" smtClean="0"/>
              <a:t> </a:t>
            </a:r>
          </a:p>
          <a:p>
            <a:pPr lvl="1">
              <a:lnSpc>
                <a:spcPct val="150000"/>
              </a:lnSpc>
              <a:spcBef>
                <a:spcPts val="200"/>
              </a:spcBef>
              <a:spcAft>
                <a:spcPts val="400"/>
              </a:spcAft>
            </a:pPr>
            <a:r>
              <a:rPr lang="de-DE" sz="1800" b="1" kern="0" dirty="0" smtClean="0"/>
              <a:t>Am Arbeitsplatz</a:t>
            </a:r>
          </a:p>
          <a:p>
            <a:pPr lvl="2">
              <a:lnSpc>
                <a:spcPct val="150000"/>
              </a:lnSpc>
              <a:spcBef>
                <a:spcPts val="200"/>
              </a:spcBef>
              <a:spcAft>
                <a:spcPts val="400"/>
              </a:spcAft>
            </a:pPr>
            <a:r>
              <a:rPr lang="de-DE" sz="1600" kern="0" dirty="0" smtClean="0"/>
              <a:t>Sprechen Sie mit dem zuständigen Vertreter des Werkschutzes oder der Abteilung HSE über die Sicherheitsrisiken an Ihrem Standort. Zur Ermittlung </a:t>
            </a:r>
            <a:r>
              <a:rPr lang="de-DE" sz="1600" kern="0" dirty="0"/>
              <a:t>von </a:t>
            </a:r>
            <a:r>
              <a:rPr lang="de-DE" sz="1600" kern="0" dirty="0" smtClean="0"/>
              <a:t>potentiellen </a:t>
            </a:r>
            <a:r>
              <a:rPr lang="de-DE" sz="1600" kern="0" dirty="0"/>
              <a:t>Risiken </a:t>
            </a:r>
            <a:r>
              <a:rPr lang="de-DE" sz="1600" kern="0" dirty="0" smtClean="0"/>
              <a:t>werden an allen Standorten regelmäßig Sicherheitsbetrachtungen durchgeführt.  </a:t>
            </a:r>
          </a:p>
          <a:p>
            <a:pPr lvl="1">
              <a:lnSpc>
                <a:spcPct val="150000"/>
              </a:lnSpc>
              <a:spcBef>
                <a:spcPts val="200"/>
              </a:spcBef>
              <a:spcAft>
                <a:spcPts val="400"/>
              </a:spcAft>
            </a:pPr>
            <a:r>
              <a:rPr lang="de-DE" sz="1800" b="1" kern="0" dirty="0" smtClean="0"/>
              <a:t>Zuhause</a:t>
            </a:r>
          </a:p>
          <a:p>
            <a:pPr lvl="2">
              <a:lnSpc>
                <a:spcPct val="150000"/>
              </a:lnSpc>
              <a:spcBef>
                <a:spcPts val="200"/>
              </a:spcBef>
              <a:spcAft>
                <a:spcPts val="400"/>
              </a:spcAft>
            </a:pPr>
            <a:r>
              <a:rPr lang="de-DE" sz="1600" kern="0" dirty="0" smtClean="0"/>
              <a:t>Schauen Sie sich die Kriminalstatistiken an. Diese statistischen Daten sind bei den meisten Polizei- </a:t>
            </a:r>
            <a:r>
              <a:rPr lang="de-DE" sz="1600" kern="0" dirty="0"/>
              <a:t>und </a:t>
            </a:r>
            <a:r>
              <a:rPr lang="de-DE" sz="1600" kern="0" dirty="0" smtClean="0"/>
              <a:t>Justizbehörden frei zugänglich. Auch die Nachbarschaft ist eine gute Informationsquelle.</a:t>
            </a:r>
          </a:p>
          <a:p>
            <a:pPr>
              <a:spcBef>
                <a:spcPts val="200"/>
              </a:spcBef>
              <a:spcAft>
                <a:spcPts val="400"/>
              </a:spcAft>
            </a:pPr>
            <a:r>
              <a:rPr lang="de-DE" kern="0" dirty="0" smtClean="0"/>
              <a:t>Fragen Sie sich: </a:t>
            </a:r>
            <a:r>
              <a:rPr lang="de-DE" i="1" kern="0" dirty="0" smtClean="0"/>
              <a:t>Was könnte passieren? </a:t>
            </a:r>
            <a:r>
              <a:rPr lang="de-DE" kern="0" dirty="0" smtClean="0"/>
              <a:t>Erkennen Sie, inwieweit die erkannten Risiken Sie oder andere treffen könnten.</a:t>
            </a:r>
          </a:p>
        </p:txBody>
      </p:sp>
      <p:sp>
        <p:nvSpPr>
          <p:cNvPr id="4" name="Slide Number Placeholder 5"/>
          <p:cNvSpPr txBox="1">
            <a:spLocks/>
          </p:cNvSpPr>
          <p:nvPr/>
        </p:nvSpPr>
        <p:spPr>
          <a:xfrm>
            <a:off x="6553200" y="634788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B9F730C-54A6-3D49-A613-5BD11752ED87}" type="slidenum">
              <a:rPr kumimoji="0" lang="en-US" sz="1200" b="0" i="0" u="none" strike="noStrike" kern="1200" cap="none" spc="0" normalizeH="0" baseline="0" noProof="0" smtClean="0">
                <a:ln>
                  <a:noFill/>
                </a:ln>
                <a:solidFill>
                  <a:schemeClr val="tx1">
                    <a:tint val="75000"/>
                  </a:scheme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chemeClr val="tx1">
                  <a:tint val="75000"/>
                </a:schemeClr>
              </a:solidFill>
              <a:effectLst/>
              <a:uLnTx/>
              <a:uFillTx/>
              <a:latin typeface="Arial" charset="0"/>
              <a:ea typeface="+mn-ea"/>
              <a:cs typeface="Arial" charset="0"/>
            </a:endParaRPr>
          </a:p>
        </p:txBody>
      </p:sp>
      <p:pic>
        <p:nvPicPr>
          <p:cNvPr id="6"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430963"/>
            <a:ext cx="10969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2"/>
          <p:cNvSpPr>
            <a:spLocks noGrp="1"/>
          </p:cNvSpPr>
          <p:nvPr>
            <p:ph type="title" idx="4294967295"/>
          </p:nvPr>
        </p:nvSpPr>
        <p:spPr>
          <a:xfrm>
            <a:off x="381000" y="304800"/>
            <a:ext cx="8316913" cy="917575"/>
          </a:xfrm>
          <a:prstGeom prst="rect">
            <a:avLst/>
          </a:prstGeom>
        </p:spPr>
        <p:txBody>
          <a:bodyPr/>
          <a:lstStyle/>
          <a:p>
            <a:r>
              <a:rPr lang="de-DE" dirty="0" smtClean="0"/>
              <a:t>Beurteilen und Erkennen Ihrer </a:t>
            </a:r>
            <a:r>
              <a:rPr lang="de-DE" b="1" dirty="0" smtClean="0"/>
              <a:t>“Risiken und Gefahren”</a:t>
            </a:r>
            <a:endParaRPr lang="de-DE" dirty="0"/>
          </a:p>
        </p:txBody>
      </p:sp>
    </p:spTree>
    <p:extLst>
      <p:ext uri="{BB962C8B-B14F-4D97-AF65-F5344CB8AC3E}">
        <p14:creationId xmlns:p14="http://schemas.microsoft.com/office/powerpoint/2010/main" val="25957270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Content Placeholder 12"/>
          <p:cNvSpPr>
            <a:spLocks noGrp="1"/>
          </p:cNvSpPr>
          <p:nvPr>
            <p:ph sz="half" idx="2"/>
          </p:nvPr>
        </p:nvSpPr>
        <p:spPr>
          <a:xfrm>
            <a:off x="228600" y="2209800"/>
            <a:ext cx="4040188" cy="3951287"/>
          </a:xfrm>
        </p:spPr>
        <p:txBody>
          <a:bodyPr/>
          <a:lstStyle/>
          <a:p>
            <a:endParaRPr lang="en-US" dirty="0"/>
          </a:p>
          <a:p>
            <a:pPr marL="0" indent="0">
              <a:buNone/>
            </a:pPr>
            <a:endParaRPr lang="en-US" dirty="0" smtClean="0"/>
          </a:p>
        </p:txBody>
      </p:sp>
      <p:sp>
        <p:nvSpPr>
          <p:cNvPr id="27653" name="Title 11"/>
          <p:cNvSpPr>
            <a:spLocks noGrp="1"/>
          </p:cNvSpPr>
          <p:nvPr>
            <p:ph type="title"/>
          </p:nvPr>
        </p:nvSpPr>
        <p:spPr/>
        <p:txBody>
          <a:bodyPr/>
          <a:lstStyle/>
          <a:p>
            <a:r>
              <a:rPr lang="de-DE" dirty="0" smtClean="0"/>
              <a:t>Persönliche Sicherheitsrisiken </a:t>
            </a:r>
          </a:p>
        </p:txBody>
      </p:sp>
      <p:sp>
        <p:nvSpPr>
          <p:cNvPr id="27655" name="Slide Number Placeholder 7"/>
          <p:cNvSpPr>
            <a:spLocks noGrp="1"/>
          </p:cNvSpPr>
          <p:nvPr>
            <p:ph type="sldNum" sz="quarter" idx="1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700">
                <a:solidFill>
                  <a:schemeClr val="tx1"/>
                </a:solidFill>
                <a:latin typeface="Arial" charset="0"/>
                <a:cs typeface="Arial" charset="0"/>
              </a:defRPr>
            </a:lvl1pPr>
            <a:lvl2pPr marL="37931725" indent="-37474525" eaLnBrk="0" hangingPunct="0">
              <a:defRPr sz="2700">
                <a:solidFill>
                  <a:schemeClr val="tx1"/>
                </a:solidFill>
                <a:latin typeface="Arial" charset="0"/>
                <a:cs typeface="Arial" charset="0"/>
              </a:defRPr>
            </a:lvl2pPr>
            <a:lvl3pPr eaLnBrk="0" hangingPunct="0">
              <a:defRPr sz="2700">
                <a:solidFill>
                  <a:schemeClr val="tx1"/>
                </a:solidFill>
                <a:latin typeface="Arial" charset="0"/>
                <a:cs typeface="Arial" charset="0"/>
              </a:defRPr>
            </a:lvl3pPr>
            <a:lvl4pPr eaLnBrk="0" hangingPunct="0">
              <a:defRPr sz="2700">
                <a:solidFill>
                  <a:schemeClr val="tx1"/>
                </a:solidFill>
                <a:latin typeface="Arial" charset="0"/>
                <a:cs typeface="Arial" charset="0"/>
              </a:defRPr>
            </a:lvl4pPr>
            <a:lvl5pPr eaLnBrk="0" hangingPunct="0">
              <a:defRPr sz="2700">
                <a:solidFill>
                  <a:schemeClr val="tx1"/>
                </a:solidFill>
                <a:latin typeface="Arial" charset="0"/>
                <a:cs typeface="Arial" charset="0"/>
              </a:defRPr>
            </a:lvl5pPr>
            <a:lvl6pPr marL="457200" eaLnBrk="0" fontAlgn="base" hangingPunct="0">
              <a:spcBef>
                <a:spcPct val="0"/>
              </a:spcBef>
              <a:spcAft>
                <a:spcPct val="0"/>
              </a:spcAft>
              <a:defRPr sz="2700">
                <a:solidFill>
                  <a:schemeClr val="tx1"/>
                </a:solidFill>
                <a:latin typeface="Arial" charset="0"/>
                <a:cs typeface="Arial" charset="0"/>
              </a:defRPr>
            </a:lvl6pPr>
            <a:lvl7pPr marL="914400" eaLnBrk="0" fontAlgn="base" hangingPunct="0">
              <a:spcBef>
                <a:spcPct val="0"/>
              </a:spcBef>
              <a:spcAft>
                <a:spcPct val="0"/>
              </a:spcAft>
              <a:defRPr sz="2700">
                <a:solidFill>
                  <a:schemeClr val="tx1"/>
                </a:solidFill>
                <a:latin typeface="Arial" charset="0"/>
                <a:cs typeface="Arial" charset="0"/>
              </a:defRPr>
            </a:lvl7pPr>
            <a:lvl8pPr marL="1371600" eaLnBrk="0" fontAlgn="base" hangingPunct="0">
              <a:spcBef>
                <a:spcPct val="0"/>
              </a:spcBef>
              <a:spcAft>
                <a:spcPct val="0"/>
              </a:spcAft>
              <a:defRPr sz="2700">
                <a:solidFill>
                  <a:schemeClr val="tx1"/>
                </a:solidFill>
                <a:latin typeface="Arial" charset="0"/>
                <a:cs typeface="Arial" charset="0"/>
              </a:defRPr>
            </a:lvl8pPr>
            <a:lvl9pPr marL="1828800" eaLnBrk="0" fontAlgn="base" hangingPunct="0">
              <a:spcBef>
                <a:spcPct val="0"/>
              </a:spcBef>
              <a:spcAft>
                <a:spcPct val="0"/>
              </a:spcAft>
              <a:defRPr sz="2700">
                <a:solidFill>
                  <a:schemeClr val="tx1"/>
                </a:solidFill>
                <a:latin typeface="Arial" charset="0"/>
                <a:cs typeface="Arial" charset="0"/>
              </a:defRPr>
            </a:lvl9pPr>
          </a:lstStyle>
          <a:p>
            <a:fld id="{0977AB0C-78F6-4807-8239-BAB1694E9FC4}" type="slidenum">
              <a:rPr lang="en-US" sz="1100">
                <a:solidFill>
                  <a:srgbClr val="51626F"/>
                </a:solidFill>
              </a:rPr>
              <a:pPr/>
              <a:t>4</a:t>
            </a:fld>
            <a:endParaRPr lang="en-US" sz="1100">
              <a:solidFill>
                <a:srgbClr val="51626F"/>
              </a:solidFill>
            </a:endParaRPr>
          </a:p>
        </p:txBody>
      </p:sp>
      <p:pic>
        <p:nvPicPr>
          <p:cNvPr id="10"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324600"/>
            <a:ext cx="10969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04800" y="914400"/>
            <a:ext cx="8686800" cy="938719"/>
          </a:xfrm>
          <a:prstGeom prst="rect">
            <a:avLst/>
          </a:prstGeom>
        </p:spPr>
        <p:txBody>
          <a:bodyPr wrap="square">
            <a:spAutoFit/>
          </a:bodyPr>
          <a:lstStyle/>
          <a:p>
            <a:pPr algn="ctr">
              <a:spcBef>
                <a:spcPts val="200"/>
              </a:spcBef>
              <a:spcAft>
                <a:spcPts val="400"/>
              </a:spcAft>
            </a:pPr>
            <a:r>
              <a:rPr lang="de-DE" sz="2200" kern="0" dirty="0" smtClean="0"/>
              <a:t>Meine persönlichen Risiken</a:t>
            </a:r>
          </a:p>
          <a:p>
            <a:pPr>
              <a:spcBef>
                <a:spcPts val="200"/>
              </a:spcBef>
              <a:spcAft>
                <a:spcPts val="400"/>
              </a:spcAft>
            </a:pPr>
            <a:r>
              <a:rPr lang="de-DE" sz="1400" i="1" kern="0" dirty="0" smtClean="0"/>
              <a:t>Nehmen Sie sich einen Moment Zeit und ermitteln Sie Ihre persönlichen Risiken. Wenn Sie Hilfe benötigen, wenden Sie sich an den HSE-/Sicherheitskoordinator am Standort oder an die örtliche Polizeidienststelle.  </a:t>
            </a:r>
            <a:endParaRPr lang="de-DE" sz="1400" i="1" kern="0" dirty="0"/>
          </a:p>
        </p:txBody>
      </p:sp>
      <p:graphicFrame>
        <p:nvGraphicFramePr>
          <p:cNvPr id="3" name="Table 2"/>
          <p:cNvGraphicFramePr>
            <a:graphicFrameLocks noGrp="1"/>
          </p:cNvGraphicFramePr>
          <p:nvPr>
            <p:extLst>
              <p:ext uri="{D42A27DB-BD31-4B8C-83A1-F6EECF244321}">
                <p14:modId xmlns:p14="http://schemas.microsoft.com/office/powerpoint/2010/main" val="2544181513"/>
              </p:ext>
            </p:extLst>
          </p:nvPr>
        </p:nvGraphicFramePr>
        <p:xfrm>
          <a:off x="457200" y="2057400"/>
          <a:ext cx="4191000" cy="4023360"/>
        </p:xfrm>
        <a:graphic>
          <a:graphicData uri="http://schemas.openxmlformats.org/drawingml/2006/table">
            <a:tbl>
              <a:tblPr firstRow="1" bandRow="1">
                <a:tableStyleId>{5C22544A-7EE6-4342-B048-85BDC9FD1C3A}</a:tableStyleId>
              </a:tblPr>
              <a:tblGrid>
                <a:gridCol w="4191000"/>
              </a:tblGrid>
              <a:tr h="250190">
                <a:tc>
                  <a:txBody>
                    <a:bodyPr/>
                    <a:lstStyle/>
                    <a:p>
                      <a:pPr algn="ctr"/>
                      <a:r>
                        <a:rPr lang="de-DE" noProof="0" dirty="0" smtClean="0"/>
                        <a:t>Was könnte passieren?</a:t>
                      </a:r>
                      <a:endParaRPr lang="de-DE" noProof="0" dirty="0"/>
                    </a:p>
                  </a:txBody>
                  <a:tcPr/>
                </a:tc>
              </a:tr>
              <a:tr h="250190">
                <a:tc>
                  <a:txBody>
                    <a:bodyPr/>
                    <a:lstStyle/>
                    <a:p>
                      <a:endParaRPr lang="de-DE" noProof="0" dirty="0"/>
                    </a:p>
                  </a:txBody>
                  <a:tcPr/>
                </a:tc>
              </a:tr>
              <a:tr h="250190">
                <a:tc>
                  <a:txBody>
                    <a:bodyPr/>
                    <a:lstStyle/>
                    <a:p>
                      <a:endParaRPr lang="de-DE" noProof="0" dirty="0"/>
                    </a:p>
                  </a:txBody>
                  <a:tcPr/>
                </a:tc>
              </a:tr>
              <a:tr h="250190">
                <a:tc>
                  <a:txBody>
                    <a:bodyPr/>
                    <a:lstStyle/>
                    <a:p>
                      <a:endParaRPr lang="de-DE" noProof="0" dirty="0"/>
                    </a:p>
                  </a:txBody>
                  <a:tcPr/>
                </a:tc>
              </a:tr>
              <a:tr h="250190">
                <a:tc>
                  <a:txBody>
                    <a:bodyPr/>
                    <a:lstStyle/>
                    <a:p>
                      <a:endParaRPr lang="de-DE" noProof="0" dirty="0"/>
                    </a:p>
                  </a:txBody>
                  <a:tcPr/>
                </a:tc>
              </a:tr>
              <a:tr h="250190">
                <a:tc>
                  <a:txBody>
                    <a:bodyPr/>
                    <a:lstStyle/>
                    <a:p>
                      <a:endParaRPr lang="de-DE" noProof="0" dirty="0"/>
                    </a:p>
                  </a:txBody>
                  <a:tcPr/>
                </a:tc>
              </a:tr>
              <a:tr h="250190">
                <a:tc>
                  <a:txBody>
                    <a:bodyPr/>
                    <a:lstStyle/>
                    <a:p>
                      <a:endParaRPr lang="de-DE" noProof="0" dirty="0"/>
                    </a:p>
                  </a:txBody>
                  <a:tcPr/>
                </a:tc>
              </a:tr>
              <a:tr h="250190">
                <a:tc>
                  <a:txBody>
                    <a:bodyPr/>
                    <a:lstStyle/>
                    <a:p>
                      <a:endParaRPr lang="de-DE" noProof="0" dirty="0"/>
                    </a:p>
                  </a:txBody>
                  <a:tcPr/>
                </a:tc>
              </a:tr>
              <a:tr h="250190">
                <a:tc>
                  <a:txBody>
                    <a:bodyPr/>
                    <a:lstStyle/>
                    <a:p>
                      <a:endParaRPr lang="de-DE" noProof="0" dirty="0"/>
                    </a:p>
                  </a:txBody>
                  <a:tcPr/>
                </a:tc>
              </a:tr>
              <a:tr h="250190">
                <a:tc>
                  <a:txBody>
                    <a:bodyPr/>
                    <a:lstStyle/>
                    <a:p>
                      <a:endParaRPr lang="de-DE" noProof="0" dirty="0"/>
                    </a:p>
                  </a:txBody>
                  <a:tcPr/>
                </a:tc>
              </a:tr>
              <a:tr h="250190">
                <a:tc>
                  <a:txBody>
                    <a:bodyPr/>
                    <a:lstStyle/>
                    <a:p>
                      <a:endParaRPr lang="de-DE" noProof="0" dirty="0"/>
                    </a:p>
                  </a:txBody>
                  <a:tcPr/>
                </a:tc>
              </a:tr>
            </a:tbl>
          </a:graphicData>
        </a:graphic>
      </p:graphicFrame>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029200" y="2209800"/>
            <a:ext cx="3292764" cy="3434055"/>
          </a:xfrm>
          <a:prstGeom prst="rect">
            <a:avLst/>
          </a:prstGeom>
        </p:spPr>
      </p:pic>
    </p:spTree>
    <p:extLst>
      <p:ext uri="{BB962C8B-B14F-4D97-AF65-F5344CB8AC3E}">
        <p14:creationId xmlns:p14="http://schemas.microsoft.com/office/powerpoint/2010/main" val="20902988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2"/>
          <p:cNvSpPr txBox="1">
            <a:spLocks/>
          </p:cNvSpPr>
          <p:nvPr/>
        </p:nvSpPr>
        <p:spPr>
          <a:xfrm>
            <a:off x="381000" y="1066799"/>
            <a:ext cx="8610600" cy="5281083"/>
          </a:xfrm>
          <a:prstGeom prst="rect">
            <a:avLst/>
          </a:prstGeom>
        </p:spPr>
        <p:txBody>
          <a:bodyPr/>
          <a:lstStyle>
            <a:lvl1pPr marL="171450" indent="-171450" algn="l" rtl="0" eaLnBrk="0" fontAlgn="base" hangingPunct="0">
              <a:spcBef>
                <a:spcPct val="30000"/>
              </a:spcBef>
              <a:spcAft>
                <a:spcPct val="0"/>
              </a:spcAft>
              <a:buClr>
                <a:srgbClr val="0492D0"/>
              </a:buClr>
              <a:buSzPct val="110000"/>
              <a:buFont typeface="Times" pitchFamily="-65" charset="0"/>
              <a:buChar char="•"/>
              <a:defRPr sz="2200">
                <a:solidFill>
                  <a:schemeClr val="tx1"/>
                </a:solidFill>
                <a:latin typeface="+mn-lt"/>
                <a:ea typeface="+mn-ea"/>
                <a:cs typeface="+mn-cs"/>
              </a:defRPr>
            </a:lvl1pPr>
            <a:lvl2pPr marL="463550" indent="-247650" algn="l" rtl="0" eaLnBrk="0" fontAlgn="base" hangingPunct="0">
              <a:spcBef>
                <a:spcPct val="30000"/>
              </a:spcBef>
              <a:spcAft>
                <a:spcPct val="0"/>
              </a:spcAft>
              <a:buClr>
                <a:srgbClr val="0492D0"/>
              </a:buClr>
              <a:buSzPct val="120000"/>
              <a:buChar char="–"/>
              <a:defRPr sz="2000">
                <a:solidFill>
                  <a:schemeClr val="tx1"/>
                </a:solidFill>
                <a:latin typeface="+mn-lt"/>
                <a:ea typeface="+mn-ea"/>
              </a:defRPr>
            </a:lvl2pPr>
            <a:lvl3pPr marL="641350" indent="-153988" algn="l" rtl="0" eaLnBrk="0" fontAlgn="base" hangingPunct="0">
              <a:spcBef>
                <a:spcPct val="30000"/>
              </a:spcBef>
              <a:spcAft>
                <a:spcPct val="0"/>
              </a:spcAft>
              <a:buClr>
                <a:srgbClr val="0492D0"/>
              </a:buClr>
              <a:buSzPct val="110000"/>
              <a:buFont typeface="Times" pitchFamily="-65" charset="0"/>
              <a:buChar char="•"/>
              <a:defRPr sz="2400">
                <a:solidFill>
                  <a:schemeClr val="tx1"/>
                </a:solidFill>
                <a:latin typeface="+mn-lt"/>
                <a:ea typeface="+mn-ea"/>
              </a:defRPr>
            </a:lvl3pPr>
            <a:lvl4pPr marL="892175" indent="-228600" algn="l" rtl="0" eaLnBrk="0" fontAlgn="base" hangingPunct="0">
              <a:spcBef>
                <a:spcPct val="30000"/>
              </a:spcBef>
              <a:spcAft>
                <a:spcPct val="0"/>
              </a:spcAft>
              <a:buClr>
                <a:srgbClr val="0492D0"/>
              </a:buClr>
              <a:buSzPct val="110000"/>
              <a:buChar char="–"/>
              <a:defRPr sz="1600">
                <a:solidFill>
                  <a:schemeClr val="tx1"/>
                </a:solidFill>
                <a:latin typeface="+mn-lt"/>
                <a:ea typeface="+mn-ea"/>
              </a:defRPr>
            </a:lvl4pPr>
            <a:lvl5pPr marL="1068388" indent="-163513" algn="l" rtl="0" eaLnBrk="0" fontAlgn="base" hangingPunct="0">
              <a:spcBef>
                <a:spcPct val="30000"/>
              </a:spcBef>
              <a:spcAft>
                <a:spcPct val="0"/>
              </a:spcAft>
              <a:buClr>
                <a:srgbClr val="0492D0"/>
              </a:buClr>
              <a:buSzPct val="105000"/>
              <a:buChar char="»"/>
              <a:defRPr sz="1600">
                <a:solidFill>
                  <a:schemeClr val="tx1"/>
                </a:solidFill>
                <a:latin typeface="+mn-lt"/>
                <a:ea typeface="+mn-ea"/>
              </a:defRPr>
            </a:lvl5pPr>
            <a:lvl6pPr marL="15255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6pPr>
            <a:lvl7pPr marL="19827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7pPr>
            <a:lvl8pPr marL="24399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8pPr>
            <a:lvl9pPr marL="28971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9pPr>
          </a:lstStyle>
          <a:p>
            <a:pPr>
              <a:lnSpc>
                <a:spcPct val="150000"/>
              </a:lnSpc>
              <a:spcBef>
                <a:spcPts val="200"/>
              </a:spcBef>
              <a:spcAft>
                <a:spcPts val="400"/>
              </a:spcAft>
            </a:pPr>
            <a:r>
              <a:rPr lang="de-DE" kern="0" dirty="0" smtClean="0"/>
              <a:t>Am Arbeitsplatz – </a:t>
            </a:r>
            <a:r>
              <a:rPr lang="de-DE" i="1" kern="0" dirty="0" smtClean="0"/>
              <a:t>Welche Vorsichtsmaßnahmen sind zu treffen?</a:t>
            </a:r>
          </a:p>
          <a:p>
            <a:pPr lvl="1">
              <a:spcBef>
                <a:spcPts val="200"/>
              </a:spcBef>
              <a:spcAft>
                <a:spcPts val="400"/>
              </a:spcAft>
            </a:pPr>
            <a:r>
              <a:rPr lang="de-DE" sz="1800" kern="0" dirty="0" smtClean="0"/>
              <a:t>Vermeiden Sie Routine. Ändern Sie Sie immer wieder Ihre Abfahrts-/Ankunfts-zeiten, parken Sie Ihr Auto mehrmals pro Woche an verschiedenen Stellen. </a:t>
            </a:r>
            <a:r>
              <a:rPr lang="de-DE" sz="1800" i="1" kern="0" dirty="0" smtClean="0"/>
              <a:t>Verhalten Sie sich unberechenbar!</a:t>
            </a:r>
          </a:p>
          <a:p>
            <a:pPr lvl="1">
              <a:spcBef>
                <a:spcPts val="200"/>
              </a:spcBef>
              <a:spcAft>
                <a:spcPts val="400"/>
              </a:spcAft>
            </a:pPr>
            <a:r>
              <a:rPr lang="de-DE" sz="1800" kern="0" dirty="0" smtClean="0"/>
              <a:t>Lesen, verstehen und befolgen Sie die an Ihrem Standort geltenden Sicherheits- und Notfallmaßnahmen sowie die Vorschriften für die Zutrittskontrolle von Mitarbeitern und Besuchern. </a:t>
            </a:r>
            <a:r>
              <a:rPr lang="de-DE" sz="1800" i="1" kern="0" dirty="0" smtClean="0"/>
              <a:t>Fordern Sie auch Kollegen dazu auf!</a:t>
            </a:r>
          </a:p>
          <a:p>
            <a:pPr lvl="1">
              <a:spcBef>
                <a:spcPts val="200"/>
              </a:spcBef>
              <a:spcAft>
                <a:spcPts val="400"/>
              </a:spcAft>
            </a:pPr>
            <a:r>
              <a:rPr lang="de-DE" sz="1800" kern="0" dirty="0" smtClean="0"/>
              <a:t>Verwahren sie Wertgegenstände sicher und geschützt vor Blicken Dritter auf (z.B. Geldbörsen, Brieftaschen, Schmuck etc.).</a:t>
            </a:r>
          </a:p>
          <a:p>
            <a:pPr lvl="1">
              <a:spcBef>
                <a:spcPts val="200"/>
              </a:spcBef>
              <a:spcAft>
                <a:spcPts val="400"/>
              </a:spcAft>
            </a:pPr>
            <a:r>
              <a:rPr lang="de-DE" sz="1800" kern="0" dirty="0" smtClean="0"/>
              <a:t>Erstellen Sie einen Plan B für den Fall, dass die normalen Sicherheits-/ Notfallmaßnahmen bei einem Sicherheitsereignis </a:t>
            </a:r>
            <a:r>
              <a:rPr lang="de-DE" sz="1800" kern="0" dirty="0"/>
              <a:t>an Ihrem </a:t>
            </a:r>
            <a:r>
              <a:rPr lang="de-DE" sz="1800" kern="0" dirty="0" smtClean="0"/>
              <a:t>Standort nicht greifen. </a:t>
            </a:r>
            <a:r>
              <a:rPr lang="de-DE" sz="1800" i="1" kern="0" dirty="0" smtClean="0"/>
              <a:t>Seien Sie stets darauf vorbereitet, diese anzuwenden!</a:t>
            </a:r>
          </a:p>
          <a:p>
            <a:pPr lvl="1">
              <a:spcBef>
                <a:spcPts val="200"/>
              </a:spcBef>
              <a:spcAft>
                <a:spcPts val="400"/>
              </a:spcAft>
            </a:pPr>
            <a:r>
              <a:rPr lang="de-DE" sz="1800" u="sng" kern="0" dirty="0" smtClean="0">
                <a:solidFill>
                  <a:srgbClr val="000000"/>
                </a:solidFill>
                <a:latin typeface="Arial" charset="0"/>
              </a:rPr>
              <a:t>Verdächtige Situationen oder unsichere Handlungen sollten unverzüglich gemeldet werden!</a:t>
            </a:r>
          </a:p>
          <a:p>
            <a:pPr lvl="2">
              <a:lnSpc>
                <a:spcPct val="150000"/>
              </a:lnSpc>
              <a:spcBef>
                <a:spcPts val="200"/>
              </a:spcBef>
              <a:spcAft>
                <a:spcPts val="400"/>
              </a:spcAft>
            </a:pPr>
            <a:endParaRPr lang="de-DE" kern="0" dirty="0" smtClean="0"/>
          </a:p>
        </p:txBody>
      </p:sp>
      <p:sp>
        <p:nvSpPr>
          <p:cNvPr id="4" name="Slide Number Placeholder 5"/>
          <p:cNvSpPr txBox="1">
            <a:spLocks/>
          </p:cNvSpPr>
          <p:nvPr/>
        </p:nvSpPr>
        <p:spPr>
          <a:xfrm>
            <a:off x="6553200" y="634788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B9F730C-54A6-3D49-A613-5BD11752ED87}" type="slidenum">
              <a:rPr kumimoji="0" lang="en-US" sz="1200" b="0" i="0" u="none" strike="noStrike" kern="1200" cap="none" spc="0" normalizeH="0" baseline="0" noProof="0" smtClean="0">
                <a:ln>
                  <a:noFill/>
                </a:ln>
                <a:solidFill>
                  <a:schemeClr val="tx1">
                    <a:tint val="75000"/>
                  </a:scheme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chemeClr val="tx1">
                  <a:tint val="75000"/>
                </a:schemeClr>
              </a:solidFill>
              <a:effectLst/>
              <a:uLnTx/>
              <a:uFillTx/>
              <a:latin typeface="Arial" charset="0"/>
              <a:ea typeface="+mn-ea"/>
              <a:cs typeface="Arial" charset="0"/>
            </a:endParaRPr>
          </a:p>
        </p:txBody>
      </p:sp>
      <p:pic>
        <p:nvPicPr>
          <p:cNvPr id="6"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430963"/>
            <a:ext cx="10969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2"/>
          <p:cNvSpPr>
            <a:spLocks noGrp="1"/>
          </p:cNvSpPr>
          <p:nvPr>
            <p:ph type="title" idx="4294967295"/>
          </p:nvPr>
        </p:nvSpPr>
        <p:spPr>
          <a:xfrm>
            <a:off x="381000" y="304800"/>
            <a:ext cx="8316913" cy="917575"/>
          </a:xfrm>
          <a:prstGeom prst="rect">
            <a:avLst/>
          </a:prstGeom>
        </p:spPr>
        <p:txBody>
          <a:bodyPr/>
          <a:lstStyle/>
          <a:p>
            <a:r>
              <a:rPr lang="de-DE" dirty="0" smtClean="0"/>
              <a:t>Die </a:t>
            </a:r>
            <a:r>
              <a:rPr lang="de-DE" b="1" dirty="0" smtClean="0"/>
              <a:t>“proaktive” </a:t>
            </a:r>
            <a:r>
              <a:rPr lang="de-DE" dirty="0" smtClean="0"/>
              <a:t>Vorgehensweise</a:t>
            </a:r>
            <a:br>
              <a:rPr lang="de-DE" dirty="0" smtClean="0"/>
            </a:br>
            <a:endParaRPr lang="de-DE" dirty="0"/>
          </a:p>
        </p:txBody>
      </p:sp>
    </p:spTree>
    <p:extLst>
      <p:ext uri="{BB962C8B-B14F-4D97-AF65-F5344CB8AC3E}">
        <p14:creationId xmlns:p14="http://schemas.microsoft.com/office/powerpoint/2010/main" val="925683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2"/>
          <p:cNvSpPr txBox="1">
            <a:spLocks/>
          </p:cNvSpPr>
          <p:nvPr/>
        </p:nvSpPr>
        <p:spPr>
          <a:xfrm>
            <a:off x="381000" y="1066800"/>
            <a:ext cx="5943600" cy="3352800"/>
          </a:xfrm>
          <a:prstGeom prst="rect">
            <a:avLst/>
          </a:prstGeom>
          <a:ln>
            <a:solidFill>
              <a:schemeClr val="bg1"/>
            </a:solidFill>
          </a:ln>
        </p:spPr>
        <p:txBody>
          <a:bodyPr/>
          <a:lstStyle>
            <a:lvl1pPr marL="171450" indent="-171450" algn="l" rtl="0" eaLnBrk="0" fontAlgn="base" hangingPunct="0">
              <a:spcBef>
                <a:spcPct val="30000"/>
              </a:spcBef>
              <a:spcAft>
                <a:spcPct val="0"/>
              </a:spcAft>
              <a:buClr>
                <a:srgbClr val="0492D0"/>
              </a:buClr>
              <a:buSzPct val="110000"/>
              <a:buFont typeface="Times" pitchFamily="-65" charset="0"/>
              <a:buChar char="•"/>
              <a:defRPr sz="2200">
                <a:solidFill>
                  <a:schemeClr val="tx1"/>
                </a:solidFill>
                <a:latin typeface="+mn-lt"/>
                <a:ea typeface="+mn-ea"/>
                <a:cs typeface="+mn-cs"/>
              </a:defRPr>
            </a:lvl1pPr>
            <a:lvl2pPr marL="463550" indent="-247650" algn="l" rtl="0" eaLnBrk="0" fontAlgn="base" hangingPunct="0">
              <a:spcBef>
                <a:spcPct val="30000"/>
              </a:spcBef>
              <a:spcAft>
                <a:spcPct val="0"/>
              </a:spcAft>
              <a:buClr>
                <a:srgbClr val="0492D0"/>
              </a:buClr>
              <a:buSzPct val="120000"/>
              <a:buChar char="–"/>
              <a:defRPr sz="2000">
                <a:solidFill>
                  <a:schemeClr val="tx1"/>
                </a:solidFill>
                <a:latin typeface="+mn-lt"/>
                <a:ea typeface="+mn-ea"/>
              </a:defRPr>
            </a:lvl2pPr>
            <a:lvl3pPr marL="641350" indent="-153988" algn="l" rtl="0" eaLnBrk="0" fontAlgn="base" hangingPunct="0">
              <a:spcBef>
                <a:spcPct val="30000"/>
              </a:spcBef>
              <a:spcAft>
                <a:spcPct val="0"/>
              </a:spcAft>
              <a:buClr>
                <a:srgbClr val="0492D0"/>
              </a:buClr>
              <a:buSzPct val="110000"/>
              <a:buFont typeface="Times" pitchFamily="-65" charset="0"/>
              <a:buChar char="•"/>
              <a:defRPr sz="2400">
                <a:solidFill>
                  <a:schemeClr val="tx1"/>
                </a:solidFill>
                <a:latin typeface="+mn-lt"/>
                <a:ea typeface="+mn-ea"/>
              </a:defRPr>
            </a:lvl3pPr>
            <a:lvl4pPr marL="892175" indent="-228600" algn="l" rtl="0" eaLnBrk="0" fontAlgn="base" hangingPunct="0">
              <a:spcBef>
                <a:spcPct val="30000"/>
              </a:spcBef>
              <a:spcAft>
                <a:spcPct val="0"/>
              </a:spcAft>
              <a:buClr>
                <a:srgbClr val="0492D0"/>
              </a:buClr>
              <a:buSzPct val="110000"/>
              <a:buChar char="–"/>
              <a:defRPr sz="1600">
                <a:solidFill>
                  <a:schemeClr val="tx1"/>
                </a:solidFill>
                <a:latin typeface="+mn-lt"/>
                <a:ea typeface="+mn-ea"/>
              </a:defRPr>
            </a:lvl4pPr>
            <a:lvl5pPr marL="1068388" indent="-163513" algn="l" rtl="0" eaLnBrk="0" fontAlgn="base" hangingPunct="0">
              <a:spcBef>
                <a:spcPct val="30000"/>
              </a:spcBef>
              <a:spcAft>
                <a:spcPct val="0"/>
              </a:spcAft>
              <a:buClr>
                <a:srgbClr val="0492D0"/>
              </a:buClr>
              <a:buSzPct val="105000"/>
              <a:buChar char="»"/>
              <a:defRPr sz="1600">
                <a:solidFill>
                  <a:schemeClr val="tx1"/>
                </a:solidFill>
                <a:latin typeface="+mn-lt"/>
                <a:ea typeface="+mn-ea"/>
              </a:defRPr>
            </a:lvl5pPr>
            <a:lvl6pPr marL="15255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6pPr>
            <a:lvl7pPr marL="19827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7pPr>
            <a:lvl8pPr marL="24399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8pPr>
            <a:lvl9pPr marL="28971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9pPr>
          </a:lstStyle>
          <a:p>
            <a:pPr>
              <a:spcBef>
                <a:spcPts val="200"/>
              </a:spcBef>
              <a:spcAft>
                <a:spcPts val="400"/>
              </a:spcAft>
            </a:pPr>
            <a:r>
              <a:rPr lang="de-DE" kern="0" dirty="0" smtClean="0"/>
              <a:t>Zuhause – </a:t>
            </a:r>
            <a:r>
              <a:rPr lang="de-DE" i="1" kern="0" dirty="0" smtClean="0"/>
              <a:t>Welche Vorsichtsmaßnahmen sind zu treffen?</a:t>
            </a:r>
          </a:p>
          <a:p>
            <a:pPr lvl="1">
              <a:spcBef>
                <a:spcPts val="200"/>
              </a:spcBef>
              <a:spcAft>
                <a:spcPts val="400"/>
              </a:spcAft>
            </a:pPr>
            <a:r>
              <a:rPr lang="de-DE" dirty="0" smtClean="0"/>
              <a:t>Entwickeln Sie in Ihrer Familie Muster und Gewohnheiten, die Ihre persönliche Sicherheit fördern. Wenn alle Familienmitglieder die Wichtigkeit der Sicherheit </a:t>
            </a:r>
            <a:r>
              <a:rPr lang="de-DE" dirty="0"/>
              <a:t>erkannt haben, </a:t>
            </a:r>
            <a:r>
              <a:rPr lang="de-DE" dirty="0" smtClean="0"/>
              <a:t>erhöht dies die Gesamtsicherheit Ihres Haushalts. Lernen Sie auch Ihre Nachbarn kennen, denn die Nachbarschaft ist eine erstklassige Informationsquelle</a:t>
            </a:r>
            <a:r>
              <a:rPr lang="de-DE" dirty="0"/>
              <a:t>. </a:t>
            </a:r>
            <a:endParaRPr lang="de-DE" dirty="0" smtClean="0"/>
          </a:p>
          <a:p>
            <a:pPr lvl="2">
              <a:lnSpc>
                <a:spcPct val="150000"/>
              </a:lnSpc>
              <a:spcBef>
                <a:spcPts val="200"/>
              </a:spcBef>
              <a:spcAft>
                <a:spcPts val="400"/>
              </a:spcAft>
            </a:pPr>
            <a:endParaRPr lang="de-DE" sz="1800" dirty="0" smtClean="0"/>
          </a:p>
          <a:p>
            <a:pPr marL="487362" lvl="2" indent="0">
              <a:lnSpc>
                <a:spcPct val="150000"/>
              </a:lnSpc>
              <a:spcBef>
                <a:spcPts val="200"/>
              </a:spcBef>
              <a:spcAft>
                <a:spcPts val="400"/>
              </a:spcAft>
              <a:buNone/>
            </a:pPr>
            <a:r>
              <a:rPr lang="de-DE" dirty="0" smtClean="0"/>
              <a:t/>
            </a:r>
            <a:br>
              <a:rPr lang="de-DE" dirty="0" smtClean="0"/>
            </a:br>
            <a:endParaRPr lang="de-DE" dirty="0"/>
          </a:p>
        </p:txBody>
      </p:sp>
      <p:sp>
        <p:nvSpPr>
          <p:cNvPr id="4" name="Slide Number Placeholder 5"/>
          <p:cNvSpPr txBox="1">
            <a:spLocks/>
          </p:cNvSpPr>
          <p:nvPr/>
        </p:nvSpPr>
        <p:spPr>
          <a:xfrm>
            <a:off x="6553200" y="634788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B9F730C-54A6-3D49-A613-5BD11752ED87}" type="slidenum">
              <a:rPr kumimoji="0" lang="en-US" sz="1200" b="0" i="0" u="none" strike="noStrike" kern="1200" cap="none" spc="0" normalizeH="0" baseline="0" noProof="0" smtClean="0">
                <a:ln>
                  <a:noFill/>
                </a:ln>
                <a:solidFill>
                  <a:schemeClr val="tx1">
                    <a:tint val="75000"/>
                  </a:scheme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chemeClr val="tx1">
                  <a:tint val="75000"/>
                </a:schemeClr>
              </a:solidFill>
              <a:effectLst/>
              <a:uLnTx/>
              <a:uFillTx/>
              <a:latin typeface="Arial" charset="0"/>
              <a:ea typeface="+mn-ea"/>
              <a:cs typeface="Arial" charset="0"/>
            </a:endParaRPr>
          </a:p>
        </p:txBody>
      </p:sp>
      <p:pic>
        <p:nvPicPr>
          <p:cNvPr id="6"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430963"/>
            <a:ext cx="10969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2"/>
          <p:cNvSpPr>
            <a:spLocks noGrp="1"/>
          </p:cNvSpPr>
          <p:nvPr>
            <p:ph type="title" idx="4294967295"/>
          </p:nvPr>
        </p:nvSpPr>
        <p:spPr>
          <a:xfrm>
            <a:off x="381000" y="304800"/>
            <a:ext cx="8316913" cy="917575"/>
          </a:xfrm>
          <a:prstGeom prst="rect">
            <a:avLst/>
          </a:prstGeom>
        </p:spPr>
        <p:txBody>
          <a:bodyPr/>
          <a:lstStyle/>
          <a:p>
            <a:r>
              <a:rPr lang="de-DE" dirty="0"/>
              <a:t>Die </a:t>
            </a:r>
            <a:r>
              <a:rPr lang="de-DE" b="1" dirty="0"/>
              <a:t>“proaktive” </a:t>
            </a:r>
            <a:r>
              <a:rPr lang="de-DE" dirty="0"/>
              <a:t>Vorgehensweise</a:t>
            </a:r>
            <a:br>
              <a:rPr lang="de-DE" dirty="0"/>
            </a:br>
            <a:endParaRPr lang="en-US" dirty="0"/>
          </a:p>
        </p:txBody>
      </p:sp>
      <p:sp>
        <p:nvSpPr>
          <p:cNvPr id="8" name="Content Placeholder 12"/>
          <p:cNvSpPr txBox="1">
            <a:spLocks/>
          </p:cNvSpPr>
          <p:nvPr/>
        </p:nvSpPr>
        <p:spPr>
          <a:xfrm>
            <a:off x="381000" y="4267200"/>
            <a:ext cx="8229600" cy="2408237"/>
          </a:xfrm>
          <a:prstGeom prst="rect">
            <a:avLst/>
          </a:prstGeom>
        </p:spPr>
        <p:txBody>
          <a:bodyPr/>
          <a:lstStyle>
            <a:lvl1pPr marL="171450" indent="-171450" algn="l" rtl="0" eaLnBrk="0" fontAlgn="base" hangingPunct="0">
              <a:spcBef>
                <a:spcPct val="30000"/>
              </a:spcBef>
              <a:spcAft>
                <a:spcPct val="0"/>
              </a:spcAft>
              <a:buClr>
                <a:srgbClr val="0492D0"/>
              </a:buClr>
              <a:buSzPct val="110000"/>
              <a:buFont typeface="Times" pitchFamily="-65" charset="0"/>
              <a:buChar char="•"/>
              <a:defRPr sz="2200">
                <a:solidFill>
                  <a:schemeClr val="tx1"/>
                </a:solidFill>
                <a:latin typeface="+mn-lt"/>
                <a:ea typeface="+mn-ea"/>
                <a:cs typeface="+mn-cs"/>
              </a:defRPr>
            </a:lvl1pPr>
            <a:lvl2pPr marL="463550" indent="-247650" algn="l" rtl="0" eaLnBrk="0" fontAlgn="base" hangingPunct="0">
              <a:spcBef>
                <a:spcPct val="30000"/>
              </a:spcBef>
              <a:spcAft>
                <a:spcPct val="0"/>
              </a:spcAft>
              <a:buClr>
                <a:srgbClr val="0492D0"/>
              </a:buClr>
              <a:buSzPct val="120000"/>
              <a:buChar char="–"/>
              <a:defRPr sz="2000">
                <a:solidFill>
                  <a:schemeClr val="tx1"/>
                </a:solidFill>
                <a:latin typeface="+mn-lt"/>
                <a:ea typeface="+mn-ea"/>
              </a:defRPr>
            </a:lvl2pPr>
            <a:lvl3pPr marL="641350" indent="-153988" algn="l" rtl="0" eaLnBrk="0" fontAlgn="base" hangingPunct="0">
              <a:spcBef>
                <a:spcPct val="30000"/>
              </a:spcBef>
              <a:spcAft>
                <a:spcPct val="0"/>
              </a:spcAft>
              <a:buClr>
                <a:srgbClr val="0492D0"/>
              </a:buClr>
              <a:buSzPct val="110000"/>
              <a:buFont typeface="Times" pitchFamily="-65" charset="0"/>
              <a:buChar char="•"/>
              <a:defRPr sz="2400">
                <a:solidFill>
                  <a:schemeClr val="tx1"/>
                </a:solidFill>
                <a:latin typeface="+mn-lt"/>
                <a:ea typeface="+mn-ea"/>
              </a:defRPr>
            </a:lvl3pPr>
            <a:lvl4pPr marL="892175" indent="-228600" algn="l" rtl="0" eaLnBrk="0" fontAlgn="base" hangingPunct="0">
              <a:spcBef>
                <a:spcPct val="30000"/>
              </a:spcBef>
              <a:spcAft>
                <a:spcPct val="0"/>
              </a:spcAft>
              <a:buClr>
                <a:srgbClr val="0492D0"/>
              </a:buClr>
              <a:buSzPct val="110000"/>
              <a:buChar char="–"/>
              <a:defRPr sz="1600">
                <a:solidFill>
                  <a:schemeClr val="tx1"/>
                </a:solidFill>
                <a:latin typeface="+mn-lt"/>
                <a:ea typeface="+mn-ea"/>
              </a:defRPr>
            </a:lvl4pPr>
            <a:lvl5pPr marL="1068388" indent="-163513" algn="l" rtl="0" eaLnBrk="0" fontAlgn="base" hangingPunct="0">
              <a:spcBef>
                <a:spcPct val="30000"/>
              </a:spcBef>
              <a:spcAft>
                <a:spcPct val="0"/>
              </a:spcAft>
              <a:buClr>
                <a:srgbClr val="0492D0"/>
              </a:buClr>
              <a:buSzPct val="105000"/>
              <a:buChar char="»"/>
              <a:defRPr sz="1600">
                <a:solidFill>
                  <a:schemeClr val="tx1"/>
                </a:solidFill>
                <a:latin typeface="+mn-lt"/>
                <a:ea typeface="+mn-ea"/>
              </a:defRPr>
            </a:lvl5pPr>
            <a:lvl6pPr marL="15255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6pPr>
            <a:lvl7pPr marL="19827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7pPr>
            <a:lvl8pPr marL="24399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8pPr>
            <a:lvl9pPr marL="28971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9pPr>
          </a:lstStyle>
          <a:p>
            <a:pPr lvl="1">
              <a:spcBef>
                <a:spcPts val="200"/>
              </a:spcBef>
              <a:spcAft>
                <a:spcPts val="400"/>
              </a:spcAft>
            </a:pPr>
            <a:r>
              <a:rPr lang="de-DE" dirty="0" smtClean="0"/>
              <a:t>Ändern Sie immer wieder Ihre Tagesabläufe. </a:t>
            </a:r>
            <a:br>
              <a:rPr lang="de-DE" dirty="0" smtClean="0"/>
            </a:br>
            <a:r>
              <a:rPr lang="de-DE" dirty="0" smtClean="0"/>
              <a:t>Vermeiden Sie erkennbare Muster. </a:t>
            </a:r>
          </a:p>
          <a:p>
            <a:pPr lvl="1">
              <a:spcBef>
                <a:spcPts val="200"/>
              </a:spcBef>
              <a:spcAft>
                <a:spcPts val="400"/>
              </a:spcAft>
            </a:pPr>
            <a:r>
              <a:rPr lang="de-DE" dirty="0" smtClean="0"/>
              <a:t>Halten Sie die Türen immer verschlossen. Schließen Sie sie auch ab, wenn Sie oder andere Familienmitglieder zuhause sind.</a:t>
            </a:r>
          </a:p>
          <a:p>
            <a:pPr lvl="1">
              <a:spcBef>
                <a:spcPts val="200"/>
              </a:spcBef>
              <a:spcAft>
                <a:spcPts val="400"/>
              </a:spcAft>
            </a:pPr>
            <a:r>
              <a:rPr lang="de-DE" dirty="0" smtClean="0"/>
              <a:t>Bedenken Sie die Möglichkeit, Ihr Haus von Profis auf Sicherheitsschwachstellen prüfen zu lassen. </a:t>
            </a:r>
          </a:p>
          <a:p>
            <a:pPr lvl="2">
              <a:lnSpc>
                <a:spcPct val="150000"/>
              </a:lnSpc>
              <a:spcBef>
                <a:spcPts val="200"/>
              </a:spcBef>
              <a:spcAft>
                <a:spcPts val="400"/>
              </a:spcAft>
            </a:pPr>
            <a:endParaRPr lang="de-DE" sz="1800" dirty="0" smtClean="0"/>
          </a:p>
          <a:p>
            <a:pPr marL="487362" lvl="2" indent="0">
              <a:lnSpc>
                <a:spcPct val="150000"/>
              </a:lnSpc>
              <a:spcBef>
                <a:spcPts val="200"/>
              </a:spcBef>
              <a:spcAft>
                <a:spcPts val="400"/>
              </a:spcAft>
              <a:buNone/>
            </a:pPr>
            <a:r>
              <a:rPr lang="de-DE" dirty="0" smtClean="0"/>
              <a:t/>
            </a:r>
            <a:br>
              <a:rPr lang="de-DE" dirty="0" smtClean="0"/>
            </a:br>
            <a:endParaRPr lang="de-DE" dirty="0"/>
          </a:p>
        </p:txBody>
      </p:sp>
      <p:pic>
        <p:nvPicPr>
          <p:cNvPr id="69634" name="Picture 2" descr="http://teamshare2010/sites/GoalZero%20-%20Live%20It/Shared%20Documents/Core%20Team%20Shared%20Documents/Monthly%20Topics/March%20-%20Personal%20Security/Setting%20an%20Alar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219200"/>
            <a:ext cx="2609850" cy="34846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4224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2"/>
          <p:cNvSpPr txBox="1">
            <a:spLocks/>
          </p:cNvSpPr>
          <p:nvPr/>
        </p:nvSpPr>
        <p:spPr>
          <a:xfrm>
            <a:off x="381000" y="1066800"/>
            <a:ext cx="6096000" cy="5181600"/>
          </a:xfrm>
          <a:prstGeom prst="rect">
            <a:avLst/>
          </a:prstGeom>
        </p:spPr>
        <p:txBody>
          <a:bodyPr/>
          <a:lstStyle>
            <a:lvl1pPr marL="171450" indent="-171450" algn="l" rtl="0" eaLnBrk="0" fontAlgn="base" hangingPunct="0">
              <a:spcBef>
                <a:spcPct val="30000"/>
              </a:spcBef>
              <a:spcAft>
                <a:spcPct val="0"/>
              </a:spcAft>
              <a:buClr>
                <a:srgbClr val="0492D0"/>
              </a:buClr>
              <a:buSzPct val="110000"/>
              <a:buFont typeface="Times" pitchFamily="-65" charset="0"/>
              <a:buChar char="•"/>
              <a:defRPr sz="2200">
                <a:solidFill>
                  <a:schemeClr val="tx1"/>
                </a:solidFill>
                <a:latin typeface="+mn-lt"/>
                <a:ea typeface="+mn-ea"/>
                <a:cs typeface="+mn-cs"/>
              </a:defRPr>
            </a:lvl1pPr>
            <a:lvl2pPr marL="463550" indent="-247650" algn="l" rtl="0" eaLnBrk="0" fontAlgn="base" hangingPunct="0">
              <a:spcBef>
                <a:spcPct val="30000"/>
              </a:spcBef>
              <a:spcAft>
                <a:spcPct val="0"/>
              </a:spcAft>
              <a:buClr>
                <a:srgbClr val="0492D0"/>
              </a:buClr>
              <a:buSzPct val="120000"/>
              <a:buChar char="–"/>
              <a:defRPr sz="2000">
                <a:solidFill>
                  <a:schemeClr val="tx1"/>
                </a:solidFill>
                <a:latin typeface="+mn-lt"/>
                <a:ea typeface="+mn-ea"/>
              </a:defRPr>
            </a:lvl2pPr>
            <a:lvl3pPr marL="641350" indent="-153988" algn="l" rtl="0" eaLnBrk="0" fontAlgn="base" hangingPunct="0">
              <a:spcBef>
                <a:spcPct val="30000"/>
              </a:spcBef>
              <a:spcAft>
                <a:spcPct val="0"/>
              </a:spcAft>
              <a:buClr>
                <a:srgbClr val="0492D0"/>
              </a:buClr>
              <a:buSzPct val="110000"/>
              <a:buFont typeface="Times" pitchFamily="-65" charset="0"/>
              <a:buChar char="•"/>
              <a:defRPr sz="2400">
                <a:solidFill>
                  <a:schemeClr val="tx1"/>
                </a:solidFill>
                <a:latin typeface="+mn-lt"/>
                <a:ea typeface="+mn-ea"/>
              </a:defRPr>
            </a:lvl3pPr>
            <a:lvl4pPr marL="892175" indent="-228600" algn="l" rtl="0" eaLnBrk="0" fontAlgn="base" hangingPunct="0">
              <a:spcBef>
                <a:spcPct val="30000"/>
              </a:spcBef>
              <a:spcAft>
                <a:spcPct val="0"/>
              </a:spcAft>
              <a:buClr>
                <a:srgbClr val="0492D0"/>
              </a:buClr>
              <a:buSzPct val="110000"/>
              <a:buChar char="–"/>
              <a:defRPr sz="1600">
                <a:solidFill>
                  <a:schemeClr val="tx1"/>
                </a:solidFill>
                <a:latin typeface="+mn-lt"/>
                <a:ea typeface="+mn-ea"/>
              </a:defRPr>
            </a:lvl4pPr>
            <a:lvl5pPr marL="1068388" indent="-163513" algn="l" rtl="0" eaLnBrk="0" fontAlgn="base" hangingPunct="0">
              <a:spcBef>
                <a:spcPct val="30000"/>
              </a:spcBef>
              <a:spcAft>
                <a:spcPct val="0"/>
              </a:spcAft>
              <a:buClr>
                <a:srgbClr val="0492D0"/>
              </a:buClr>
              <a:buSzPct val="105000"/>
              <a:buChar char="»"/>
              <a:defRPr sz="1600">
                <a:solidFill>
                  <a:schemeClr val="tx1"/>
                </a:solidFill>
                <a:latin typeface="+mn-lt"/>
                <a:ea typeface="+mn-ea"/>
              </a:defRPr>
            </a:lvl5pPr>
            <a:lvl6pPr marL="15255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6pPr>
            <a:lvl7pPr marL="19827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7pPr>
            <a:lvl8pPr marL="24399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8pPr>
            <a:lvl9pPr marL="28971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9pPr>
          </a:lstStyle>
          <a:p>
            <a:pPr>
              <a:spcBef>
                <a:spcPts val="200"/>
              </a:spcBef>
              <a:spcAft>
                <a:spcPts val="400"/>
              </a:spcAft>
            </a:pPr>
            <a:r>
              <a:rPr lang="de-DE" kern="0" dirty="0" smtClean="0"/>
              <a:t>Zuhause – </a:t>
            </a:r>
            <a:r>
              <a:rPr lang="de-DE" i="1" kern="0" dirty="0" smtClean="0"/>
              <a:t>Welche Vorsichtsmaßnahmen sind zu treffen?</a:t>
            </a:r>
          </a:p>
          <a:p>
            <a:pPr lvl="1">
              <a:spcBef>
                <a:spcPts val="200"/>
              </a:spcBef>
              <a:spcAft>
                <a:spcPts val="400"/>
              </a:spcAft>
            </a:pPr>
            <a:r>
              <a:rPr lang="de-DE" kern="0" dirty="0" smtClean="0"/>
              <a:t>Melden Sie verdächtige Situationen oder Verhaltensweisen direkt bei der örtlichen Polizeidienststelle.</a:t>
            </a:r>
          </a:p>
          <a:p>
            <a:pPr lvl="1">
              <a:spcBef>
                <a:spcPts val="200"/>
              </a:spcBef>
              <a:spcAft>
                <a:spcPts val="400"/>
              </a:spcAft>
            </a:pPr>
            <a:r>
              <a:rPr lang="de-DE" dirty="0" smtClean="0">
                <a:solidFill>
                  <a:srgbClr val="000000"/>
                </a:solidFill>
                <a:latin typeface="Arial" charset="0"/>
              </a:rPr>
              <a:t>Trainieren Sie mit Ihrer Familie zuhause Sicherheitsübungen, damit Sie wissen, wie Sie der Gefahr entkommen und Hilfe holen können. </a:t>
            </a:r>
          </a:p>
          <a:p>
            <a:pPr lvl="1">
              <a:spcBef>
                <a:spcPts val="200"/>
              </a:spcBef>
              <a:spcAft>
                <a:spcPts val="400"/>
              </a:spcAft>
            </a:pPr>
            <a:r>
              <a:rPr lang="de-DE" dirty="0" smtClean="0"/>
              <a:t>Deponieren Sie keine Schlüssel in einem „Versteck" außerhalb des Hauses. Hinterlegen Sie Schlüssel lieber bei einem zuverlässigen Nachbarn oder Kollegen. </a:t>
            </a:r>
          </a:p>
          <a:p>
            <a:pPr lvl="1">
              <a:spcBef>
                <a:spcPts val="200"/>
              </a:spcBef>
              <a:spcAft>
                <a:spcPts val="400"/>
              </a:spcAft>
            </a:pPr>
            <a:r>
              <a:rPr lang="de-DE" dirty="0" smtClean="0"/>
              <a:t>Verkünden Sie auf gar </a:t>
            </a:r>
            <a:r>
              <a:rPr lang="de-DE" dirty="0"/>
              <a:t>keinen Fall in </a:t>
            </a:r>
            <a:r>
              <a:rPr lang="de-DE" dirty="0" smtClean="0"/>
              <a:t>einem sozialen Netzwerk, wann Sie in Urlaub sind oder einen Familienausflug machen. </a:t>
            </a:r>
          </a:p>
          <a:p>
            <a:pPr marL="487362" lvl="2" indent="0">
              <a:lnSpc>
                <a:spcPct val="150000"/>
              </a:lnSpc>
              <a:spcBef>
                <a:spcPts val="200"/>
              </a:spcBef>
              <a:spcAft>
                <a:spcPts val="400"/>
              </a:spcAft>
              <a:buNone/>
            </a:pPr>
            <a:r>
              <a:rPr lang="en-US" dirty="0" smtClean="0"/>
              <a:t/>
            </a:r>
            <a:br>
              <a:rPr lang="en-US" dirty="0" smtClean="0"/>
            </a:br>
            <a:endParaRPr lang="en-US" dirty="0"/>
          </a:p>
        </p:txBody>
      </p:sp>
      <p:sp>
        <p:nvSpPr>
          <p:cNvPr id="4" name="Slide Number Placeholder 5"/>
          <p:cNvSpPr txBox="1">
            <a:spLocks/>
          </p:cNvSpPr>
          <p:nvPr/>
        </p:nvSpPr>
        <p:spPr>
          <a:xfrm>
            <a:off x="6553200" y="634788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B9F730C-54A6-3D49-A613-5BD11752ED87}" type="slidenum">
              <a:rPr kumimoji="0" lang="en-US" sz="1200" b="0" i="0" u="none" strike="noStrike" kern="1200" cap="none" spc="0" normalizeH="0" baseline="0" noProof="0" smtClean="0">
                <a:ln>
                  <a:noFill/>
                </a:ln>
                <a:solidFill>
                  <a:schemeClr val="tx1">
                    <a:tint val="75000"/>
                  </a:scheme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chemeClr val="tx1">
                  <a:tint val="75000"/>
                </a:schemeClr>
              </a:solidFill>
              <a:effectLst/>
              <a:uLnTx/>
              <a:uFillTx/>
              <a:latin typeface="Arial" charset="0"/>
              <a:ea typeface="+mn-ea"/>
              <a:cs typeface="Arial" charset="0"/>
            </a:endParaRPr>
          </a:p>
        </p:txBody>
      </p:sp>
      <p:pic>
        <p:nvPicPr>
          <p:cNvPr id="6"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430963"/>
            <a:ext cx="10969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2"/>
          <p:cNvSpPr>
            <a:spLocks noGrp="1"/>
          </p:cNvSpPr>
          <p:nvPr>
            <p:ph type="title" idx="4294967295"/>
          </p:nvPr>
        </p:nvSpPr>
        <p:spPr>
          <a:xfrm>
            <a:off x="381000" y="304800"/>
            <a:ext cx="8316913" cy="917575"/>
          </a:xfrm>
          <a:prstGeom prst="rect">
            <a:avLst/>
          </a:prstGeom>
        </p:spPr>
        <p:txBody>
          <a:bodyPr/>
          <a:lstStyle/>
          <a:p>
            <a:r>
              <a:rPr lang="de-DE" dirty="0"/>
              <a:t>Die </a:t>
            </a:r>
            <a:r>
              <a:rPr lang="de-DE" b="1" dirty="0"/>
              <a:t>“proaktive” </a:t>
            </a:r>
            <a:r>
              <a:rPr lang="de-DE" dirty="0"/>
              <a:t>Vorgehensweise</a:t>
            </a:r>
            <a:br>
              <a:rPr lang="de-DE" dirty="0"/>
            </a:br>
            <a:endParaRPr lang="en-US" dirty="0"/>
          </a:p>
        </p:txBody>
      </p:sp>
      <p:pic>
        <p:nvPicPr>
          <p:cNvPr id="70658" name="Picture 2" descr="http://teamshare2010/sites/GoalZero%20-%20Live%20It/Shared%20Documents/Core%20Team%20Shared%20Documents/Monthly%20Topics/March%20-%20Personal%20Security/Burgul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600200"/>
            <a:ext cx="2461260" cy="36955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1653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Content Placeholder 12"/>
          <p:cNvSpPr>
            <a:spLocks noGrp="1"/>
          </p:cNvSpPr>
          <p:nvPr>
            <p:ph sz="half" idx="2"/>
          </p:nvPr>
        </p:nvSpPr>
        <p:spPr>
          <a:xfrm>
            <a:off x="228600" y="2209800"/>
            <a:ext cx="4040188" cy="3951287"/>
          </a:xfrm>
        </p:spPr>
        <p:txBody>
          <a:bodyPr/>
          <a:lstStyle/>
          <a:p>
            <a:endParaRPr lang="en-US" dirty="0"/>
          </a:p>
          <a:p>
            <a:pPr marL="0" indent="0">
              <a:buNone/>
            </a:pPr>
            <a:endParaRPr lang="en-US" dirty="0" smtClean="0"/>
          </a:p>
        </p:txBody>
      </p:sp>
      <p:sp>
        <p:nvSpPr>
          <p:cNvPr id="27653" name="Title 11"/>
          <p:cNvSpPr>
            <a:spLocks noGrp="1"/>
          </p:cNvSpPr>
          <p:nvPr>
            <p:ph type="title"/>
          </p:nvPr>
        </p:nvSpPr>
        <p:spPr/>
        <p:txBody>
          <a:bodyPr/>
          <a:lstStyle/>
          <a:p>
            <a:r>
              <a:rPr lang="de-DE" dirty="0" smtClean="0"/>
              <a:t>Vorsichtsmaßnahmen in punkto persönliche Sicherheit</a:t>
            </a:r>
          </a:p>
        </p:txBody>
      </p:sp>
      <p:sp>
        <p:nvSpPr>
          <p:cNvPr id="27655" name="Slide Number Placeholder 7"/>
          <p:cNvSpPr>
            <a:spLocks noGrp="1"/>
          </p:cNvSpPr>
          <p:nvPr>
            <p:ph type="sldNum" sz="quarter" idx="1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700">
                <a:solidFill>
                  <a:schemeClr val="tx1"/>
                </a:solidFill>
                <a:latin typeface="Arial" charset="0"/>
                <a:cs typeface="Arial" charset="0"/>
              </a:defRPr>
            </a:lvl1pPr>
            <a:lvl2pPr marL="37931725" indent="-37474525" eaLnBrk="0" hangingPunct="0">
              <a:defRPr sz="2700">
                <a:solidFill>
                  <a:schemeClr val="tx1"/>
                </a:solidFill>
                <a:latin typeface="Arial" charset="0"/>
                <a:cs typeface="Arial" charset="0"/>
              </a:defRPr>
            </a:lvl2pPr>
            <a:lvl3pPr eaLnBrk="0" hangingPunct="0">
              <a:defRPr sz="2700">
                <a:solidFill>
                  <a:schemeClr val="tx1"/>
                </a:solidFill>
                <a:latin typeface="Arial" charset="0"/>
                <a:cs typeface="Arial" charset="0"/>
              </a:defRPr>
            </a:lvl3pPr>
            <a:lvl4pPr eaLnBrk="0" hangingPunct="0">
              <a:defRPr sz="2700">
                <a:solidFill>
                  <a:schemeClr val="tx1"/>
                </a:solidFill>
                <a:latin typeface="Arial" charset="0"/>
                <a:cs typeface="Arial" charset="0"/>
              </a:defRPr>
            </a:lvl4pPr>
            <a:lvl5pPr eaLnBrk="0" hangingPunct="0">
              <a:defRPr sz="2700">
                <a:solidFill>
                  <a:schemeClr val="tx1"/>
                </a:solidFill>
                <a:latin typeface="Arial" charset="0"/>
                <a:cs typeface="Arial" charset="0"/>
              </a:defRPr>
            </a:lvl5pPr>
            <a:lvl6pPr marL="457200" eaLnBrk="0" fontAlgn="base" hangingPunct="0">
              <a:spcBef>
                <a:spcPct val="0"/>
              </a:spcBef>
              <a:spcAft>
                <a:spcPct val="0"/>
              </a:spcAft>
              <a:defRPr sz="2700">
                <a:solidFill>
                  <a:schemeClr val="tx1"/>
                </a:solidFill>
                <a:latin typeface="Arial" charset="0"/>
                <a:cs typeface="Arial" charset="0"/>
              </a:defRPr>
            </a:lvl6pPr>
            <a:lvl7pPr marL="914400" eaLnBrk="0" fontAlgn="base" hangingPunct="0">
              <a:spcBef>
                <a:spcPct val="0"/>
              </a:spcBef>
              <a:spcAft>
                <a:spcPct val="0"/>
              </a:spcAft>
              <a:defRPr sz="2700">
                <a:solidFill>
                  <a:schemeClr val="tx1"/>
                </a:solidFill>
                <a:latin typeface="Arial" charset="0"/>
                <a:cs typeface="Arial" charset="0"/>
              </a:defRPr>
            </a:lvl7pPr>
            <a:lvl8pPr marL="1371600" eaLnBrk="0" fontAlgn="base" hangingPunct="0">
              <a:spcBef>
                <a:spcPct val="0"/>
              </a:spcBef>
              <a:spcAft>
                <a:spcPct val="0"/>
              </a:spcAft>
              <a:defRPr sz="2700">
                <a:solidFill>
                  <a:schemeClr val="tx1"/>
                </a:solidFill>
                <a:latin typeface="Arial" charset="0"/>
                <a:cs typeface="Arial" charset="0"/>
              </a:defRPr>
            </a:lvl8pPr>
            <a:lvl9pPr marL="1828800" eaLnBrk="0" fontAlgn="base" hangingPunct="0">
              <a:spcBef>
                <a:spcPct val="0"/>
              </a:spcBef>
              <a:spcAft>
                <a:spcPct val="0"/>
              </a:spcAft>
              <a:defRPr sz="2700">
                <a:solidFill>
                  <a:schemeClr val="tx1"/>
                </a:solidFill>
                <a:latin typeface="Arial" charset="0"/>
                <a:cs typeface="Arial" charset="0"/>
              </a:defRPr>
            </a:lvl9pPr>
          </a:lstStyle>
          <a:p>
            <a:fld id="{0977AB0C-78F6-4807-8239-BAB1694E9FC4}" type="slidenum">
              <a:rPr lang="en-US" sz="1100">
                <a:solidFill>
                  <a:srgbClr val="51626F"/>
                </a:solidFill>
              </a:rPr>
              <a:pPr/>
              <a:t>8</a:t>
            </a:fld>
            <a:endParaRPr lang="en-US" sz="1100">
              <a:solidFill>
                <a:srgbClr val="51626F"/>
              </a:solidFill>
            </a:endParaRPr>
          </a:p>
        </p:txBody>
      </p:sp>
      <p:pic>
        <p:nvPicPr>
          <p:cNvPr id="10"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324600"/>
            <a:ext cx="10969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04800" y="914400"/>
            <a:ext cx="8534400" cy="1154162"/>
          </a:xfrm>
          <a:prstGeom prst="rect">
            <a:avLst/>
          </a:prstGeom>
        </p:spPr>
        <p:txBody>
          <a:bodyPr wrap="square">
            <a:spAutoFit/>
          </a:bodyPr>
          <a:lstStyle/>
          <a:p>
            <a:pPr algn="ctr">
              <a:spcBef>
                <a:spcPts val="200"/>
              </a:spcBef>
              <a:spcAft>
                <a:spcPts val="400"/>
              </a:spcAft>
            </a:pPr>
            <a:r>
              <a:rPr lang="de-DE" sz="2200" kern="0" dirty="0" smtClean="0"/>
              <a:t>Meine persönlichen Vorsichtsmaßnahmen</a:t>
            </a:r>
          </a:p>
          <a:p>
            <a:pPr>
              <a:spcBef>
                <a:spcPts val="200"/>
              </a:spcBef>
              <a:spcAft>
                <a:spcPts val="400"/>
              </a:spcAft>
            </a:pPr>
            <a:r>
              <a:rPr lang="de-DE" sz="1400" i="1" kern="0" dirty="0" smtClean="0"/>
              <a:t>Notieren Sie einige Vorsichtsmaßnahmen, mit denen Sie Ihre ermittelten Risiken reduzieren können</a:t>
            </a:r>
            <a:r>
              <a:rPr lang="de-DE" sz="1400" i="1" kern="0" dirty="0"/>
              <a:t>. Wenn Sie Hilfe benötigen, wenden Sie sich an den HSE-/Sicherheitskoordinator am Standort oder </a:t>
            </a:r>
            <a:r>
              <a:rPr lang="de-DE" sz="1400" i="1" kern="0" dirty="0" smtClean="0"/>
              <a:t>an die </a:t>
            </a:r>
            <a:r>
              <a:rPr lang="de-DE" sz="1400" i="1" kern="0" dirty="0"/>
              <a:t>örtliche Polizeidienststelle</a:t>
            </a:r>
            <a:r>
              <a:rPr lang="de-DE" sz="1400" i="1" kern="0" dirty="0" smtClean="0"/>
              <a:t>. </a:t>
            </a:r>
            <a:endParaRPr lang="de-DE" sz="1400" i="1" kern="0" dirty="0"/>
          </a:p>
        </p:txBody>
      </p:sp>
      <p:graphicFrame>
        <p:nvGraphicFramePr>
          <p:cNvPr id="3" name="Table 2"/>
          <p:cNvGraphicFramePr>
            <a:graphicFrameLocks noGrp="1"/>
          </p:cNvGraphicFramePr>
          <p:nvPr>
            <p:extLst>
              <p:ext uri="{D42A27DB-BD31-4B8C-83A1-F6EECF244321}">
                <p14:modId xmlns:p14="http://schemas.microsoft.com/office/powerpoint/2010/main" val="275842602"/>
              </p:ext>
            </p:extLst>
          </p:nvPr>
        </p:nvGraphicFramePr>
        <p:xfrm>
          <a:off x="533400" y="2034540"/>
          <a:ext cx="4191000" cy="4297680"/>
        </p:xfrm>
        <a:graphic>
          <a:graphicData uri="http://schemas.openxmlformats.org/drawingml/2006/table">
            <a:tbl>
              <a:tblPr firstRow="1" bandRow="1">
                <a:tableStyleId>{5C22544A-7EE6-4342-B048-85BDC9FD1C3A}</a:tableStyleId>
              </a:tblPr>
              <a:tblGrid>
                <a:gridCol w="4191000"/>
              </a:tblGrid>
              <a:tr h="487680">
                <a:tc>
                  <a:txBody>
                    <a:bodyPr/>
                    <a:lstStyle/>
                    <a:p>
                      <a:pPr algn="ctr"/>
                      <a:r>
                        <a:rPr lang="de-DE" noProof="0" dirty="0" smtClean="0"/>
                        <a:t>Welche Vorsichtsmaßnahmen sollte </a:t>
                      </a:r>
                      <a:r>
                        <a:rPr lang="de-DE" baseline="0" noProof="0" dirty="0" smtClean="0"/>
                        <a:t>ich treffen</a:t>
                      </a:r>
                      <a:r>
                        <a:rPr lang="de-DE" noProof="0" dirty="0" smtClean="0"/>
                        <a:t>?</a:t>
                      </a:r>
                      <a:endParaRPr lang="de-DE" noProof="0" dirty="0"/>
                    </a:p>
                  </a:txBody>
                  <a:tcPr/>
                </a:tc>
              </a:tr>
              <a:tr h="356681">
                <a:tc>
                  <a:txBody>
                    <a:bodyPr/>
                    <a:lstStyle/>
                    <a:p>
                      <a:endParaRPr lang="en-US" dirty="0"/>
                    </a:p>
                  </a:txBody>
                  <a:tcPr/>
                </a:tc>
              </a:tr>
              <a:tr h="356681">
                <a:tc>
                  <a:txBody>
                    <a:bodyPr/>
                    <a:lstStyle/>
                    <a:p>
                      <a:endParaRPr lang="en-US" dirty="0"/>
                    </a:p>
                  </a:txBody>
                  <a:tcPr/>
                </a:tc>
              </a:tr>
              <a:tr h="356681">
                <a:tc>
                  <a:txBody>
                    <a:bodyPr/>
                    <a:lstStyle/>
                    <a:p>
                      <a:endParaRPr lang="en-US" dirty="0"/>
                    </a:p>
                  </a:txBody>
                  <a:tcPr/>
                </a:tc>
              </a:tr>
              <a:tr h="356681">
                <a:tc>
                  <a:txBody>
                    <a:bodyPr/>
                    <a:lstStyle/>
                    <a:p>
                      <a:endParaRPr lang="en-US"/>
                    </a:p>
                  </a:txBody>
                  <a:tcPr/>
                </a:tc>
              </a:tr>
              <a:tr h="356681">
                <a:tc>
                  <a:txBody>
                    <a:bodyPr/>
                    <a:lstStyle/>
                    <a:p>
                      <a:endParaRPr lang="en-US" dirty="0"/>
                    </a:p>
                  </a:txBody>
                  <a:tcPr/>
                </a:tc>
              </a:tr>
              <a:tr h="356681">
                <a:tc>
                  <a:txBody>
                    <a:bodyPr/>
                    <a:lstStyle/>
                    <a:p>
                      <a:endParaRPr lang="en-US" dirty="0"/>
                    </a:p>
                  </a:txBody>
                  <a:tcPr/>
                </a:tc>
              </a:tr>
              <a:tr h="356681">
                <a:tc>
                  <a:txBody>
                    <a:bodyPr/>
                    <a:lstStyle/>
                    <a:p>
                      <a:endParaRPr lang="en-US" dirty="0"/>
                    </a:p>
                  </a:txBody>
                  <a:tcPr/>
                </a:tc>
              </a:tr>
              <a:tr h="356681">
                <a:tc>
                  <a:txBody>
                    <a:bodyPr/>
                    <a:lstStyle/>
                    <a:p>
                      <a:endParaRPr lang="en-US" dirty="0"/>
                    </a:p>
                  </a:txBody>
                  <a:tcPr/>
                </a:tc>
              </a:tr>
              <a:tr h="356681">
                <a:tc>
                  <a:txBody>
                    <a:bodyPr/>
                    <a:lstStyle/>
                    <a:p>
                      <a:endParaRPr lang="en-US" dirty="0"/>
                    </a:p>
                  </a:txBody>
                  <a:tcPr/>
                </a:tc>
              </a:tr>
              <a:tr h="356681">
                <a:tc>
                  <a:txBody>
                    <a:bodyPr/>
                    <a:lstStyle/>
                    <a:p>
                      <a:endParaRPr lang="en-US" dirty="0"/>
                    </a:p>
                  </a:txBody>
                  <a:tcPr/>
                </a:tc>
              </a:tr>
            </a:tbl>
          </a:graphicData>
        </a:graphic>
      </p:graphicFrame>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2514600"/>
            <a:ext cx="2755446" cy="27432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2"/>
          <p:cNvSpPr txBox="1">
            <a:spLocks/>
          </p:cNvSpPr>
          <p:nvPr/>
        </p:nvSpPr>
        <p:spPr>
          <a:xfrm>
            <a:off x="2971800" y="914400"/>
            <a:ext cx="6096000" cy="5791200"/>
          </a:xfrm>
          <a:prstGeom prst="rect">
            <a:avLst/>
          </a:prstGeom>
        </p:spPr>
        <p:txBody>
          <a:bodyPr/>
          <a:lstStyle>
            <a:lvl1pPr marL="171450" indent="-171450" algn="l" rtl="0" eaLnBrk="0" fontAlgn="base" hangingPunct="0">
              <a:spcBef>
                <a:spcPct val="30000"/>
              </a:spcBef>
              <a:spcAft>
                <a:spcPct val="0"/>
              </a:spcAft>
              <a:buClr>
                <a:srgbClr val="0492D0"/>
              </a:buClr>
              <a:buSzPct val="110000"/>
              <a:buFont typeface="Times" pitchFamily="-65" charset="0"/>
              <a:buChar char="•"/>
              <a:defRPr sz="2200">
                <a:solidFill>
                  <a:schemeClr val="tx1"/>
                </a:solidFill>
                <a:latin typeface="+mn-lt"/>
                <a:ea typeface="+mn-ea"/>
                <a:cs typeface="+mn-cs"/>
              </a:defRPr>
            </a:lvl1pPr>
            <a:lvl2pPr marL="463550" indent="-247650" algn="l" rtl="0" eaLnBrk="0" fontAlgn="base" hangingPunct="0">
              <a:spcBef>
                <a:spcPct val="30000"/>
              </a:spcBef>
              <a:spcAft>
                <a:spcPct val="0"/>
              </a:spcAft>
              <a:buClr>
                <a:srgbClr val="0492D0"/>
              </a:buClr>
              <a:buSzPct val="120000"/>
              <a:buChar char="–"/>
              <a:defRPr sz="2000">
                <a:solidFill>
                  <a:schemeClr val="tx1"/>
                </a:solidFill>
                <a:latin typeface="+mn-lt"/>
                <a:ea typeface="+mn-ea"/>
              </a:defRPr>
            </a:lvl2pPr>
            <a:lvl3pPr marL="641350" indent="-153988" algn="l" rtl="0" eaLnBrk="0" fontAlgn="base" hangingPunct="0">
              <a:spcBef>
                <a:spcPct val="30000"/>
              </a:spcBef>
              <a:spcAft>
                <a:spcPct val="0"/>
              </a:spcAft>
              <a:buClr>
                <a:srgbClr val="0492D0"/>
              </a:buClr>
              <a:buSzPct val="110000"/>
              <a:buFont typeface="Times" pitchFamily="-65" charset="0"/>
              <a:buChar char="•"/>
              <a:defRPr sz="2400">
                <a:solidFill>
                  <a:schemeClr val="tx1"/>
                </a:solidFill>
                <a:latin typeface="+mn-lt"/>
                <a:ea typeface="+mn-ea"/>
              </a:defRPr>
            </a:lvl3pPr>
            <a:lvl4pPr marL="892175" indent="-228600" algn="l" rtl="0" eaLnBrk="0" fontAlgn="base" hangingPunct="0">
              <a:spcBef>
                <a:spcPct val="30000"/>
              </a:spcBef>
              <a:spcAft>
                <a:spcPct val="0"/>
              </a:spcAft>
              <a:buClr>
                <a:srgbClr val="0492D0"/>
              </a:buClr>
              <a:buSzPct val="110000"/>
              <a:buChar char="–"/>
              <a:defRPr sz="1600">
                <a:solidFill>
                  <a:schemeClr val="tx1"/>
                </a:solidFill>
                <a:latin typeface="+mn-lt"/>
                <a:ea typeface="+mn-ea"/>
              </a:defRPr>
            </a:lvl4pPr>
            <a:lvl5pPr marL="1068388" indent="-163513" algn="l" rtl="0" eaLnBrk="0" fontAlgn="base" hangingPunct="0">
              <a:spcBef>
                <a:spcPct val="30000"/>
              </a:spcBef>
              <a:spcAft>
                <a:spcPct val="0"/>
              </a:spcAft>
              <a:buClr>
                <a:srgbClr val="0492D0"/>
              </a:buClr>
              <a:buSzPct val="105000"/>
              <a:buChar char="»"/>
              <a:defRPr sz="1600">
                <a:solidFill>
                  <a:schemeClr val="tx1"/>
                </a:solidFill>
                <a:latin typeface="+mn-lt"/>
                <a:ea typeface="+mn-ea"/>
              </a:defRPr>
            </a:lvl5pPr>
            <a:lvl6pPr marL="15255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6pPr>
            <a:lvl7pPr marL="19827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7pPr>
            <a:lvl8pPr marL="24399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8pPr>
            <a:lvl9pPr marL="2897188" indent="-163513" algn="l" rtl="0" eaLnBrk="0" fontAlgn="base" hangingPunct="0">
              <a:spcBef>
                <a:spcPct val="30000"/>
              </a:spcBef>
              <a:spcAft>
                <a:spcPct val="0"/>
              </a:spcAft>
              <a:buClr>
                <a:srgbClr val="0492D0"/>
              </a:buClr>
              <a:buSzPct val="105000"/>
              <a:buChar char="»"/>
              <a:defRPr sz="1400">
                <a:solidFill>
                  <a:schemeClr val="tx1"/>
                </a:solidFill>
                <a:latin typeface="+mn-lt"/>
                <a:ea typeface="+mn-ea"/>
              </a:defRPr>
            </a:lvl9pPr>
          </a:lstStyle>
          <a:p>
            <a:pPr marL="0" indent="0">
              <a:lnSpc>
                <a:spcPct val="150000"/>
              </a:lnSpc>
              <a:spcBef>
                <a:spcPts val="200"/>
              </a:spcBef>
              <a:spcAft>
                <a:spcPts val="400"/>
              </a:spcAft>
              <a:buNone/>
            </a:pPr>
            <a:r>
              <a:rPr lang="de-DE" b="1" kern="0" dirty="0" smtClean="0"/>
              <a:t>Situationsbewusstsein</a:t>
            </a:r>
            <a:endParaRPr lang="de-DE" kern="0" dirty="0" smtClean="0"/>
          </a:p>
          <a:p>
            <a:pPr>
              <a:spcBef>
                <a:spcPts val="200"/>
              </a:spcBef>
              <a:spcAft>
                <a:spcPts val="400"/>
              </a:spcAft>
            </a:pPr>
            <a:r>
              <a:rPr lang="de-DE" sz="2000" kern="0" dirty="0" smtClean="0"/>
              <a:t>Nachdem Sie im vorigen Schritt die Risiken und Vorsichtsmaßnahmen ermittelt haben, kommt nun ein ganz wesentliches Element zu Ihrer Sicherheitsplanung hinzu.</a:t>
            </a:r>
          </a:p>
          <a:p>
            <a:pPr>
              <a:spcBef>
                <a:spcPts val="200"/>
              </a:spcBef>
              <a:spcAft>
                <a:spcPts val="400"/>
              </a:spcAft>
            </a:pPr>
            <a:r>
              <a:rPr lang="de-DE" sz="2000" kern="0" dirty="0" smtClean="0"/>
              <a:t>Damit Ihr Konzept Erfolg zeigt, müssen Sie stets wissen, was um Sie herum passiert. Dies ist das so genannte Situationsbewusstsein.</a:t>
            </a:r>
          </a:p>
          <a:p>
            <a:pPr>
              <a:spcBef>
                <a:spcPts val="200"/>
              </a:spcBef>
              <a:spcAft>
                <a:spcPts val="400"/>
              </a:spcAft>
            </a:pPr>
            <a:r>
              <a:rPr lang="de-DE" sz="2000" kern="0" dirty="0" smtClean="0"/>
              <a:t>Welchen Nutzen </a:t>
            </a:r>
            <a:r>
              <a:rPr lang="de-DE" sz="2000" kern="0" dirty="0"/>
              <a:t>hat Situationsbewusstsein?</a:t>
            </a:r>
            <a:endParaRPr lang="de-DE" sz="2000" kern="0" dirty="0" smtClean="0"/>
          </a:p>
          <a:p>
            <a:pPr lvl="1">
              <a:spcBef>
                <a:spcPts val="200"/>
              </a:spcBef>
              <a:spcAft>
                <a:spcPts val="400"/>
              </a:spcAft>
            </a:pPr>
            <a:r>
              <a:rPr lang="de-DE" sz="1800" kern="0" dirty="0" smtClean="0"/>
              <a:t>Sie können hierdurch wertvolle Zeit gewinnen, um auf eine Straftat oder damit verbundene Probleme oder Situationen zu reagieren.</a:t>
            </a:r>
          </a:p>
          <a:p>
            <a:pPr lvl="1">
              <a:spcBef>
                <a:spcPts val="200"/>
              </a:spcBef>
              <a:spcAft>
                <a:spcPts val="400"/>
              </a:spcAft>
            </a:pPr>
            <a:r>
              <a:rPr lang="de-DE" sz="1800" kern="0" dirty="0" smtClean="0"/>
              <a:t>Sie </a:t>
            </a:r>
            <a:r>
              <a:rPr lang="de-DE" sz="1800" kern="0" dirty="0"/>
              <a:t>können </a:t>
            </a:r>
            <a:r>
              <a:rPr lang="de-DE" sz="1800" kern="0" dirty="0" smtClean="0"/>
              <a:t>hierdurch möglicherweise vermeiden, dass es überhaupt zu einer Straftat, Problemen oder gefährlichen Situationen kommt.</a:t>
            </a:r>
          </a:p>
          <a:p>
            <a:pPr>
              <a:lnSpc>
                <a:spcPct val="150000"/>
              </a:lnSpc>
              <a:spcBef>
                <a:spcPts val="200"/>
              </a:spcBef>
              <a:spcAft>
                <a:spcPts val="400"/>
              </a:spcAft>
            </a:pPr>
            <a:r>
              <a:rPr lang="de-DE" i="1" kern="0" dirty="0" smtClean="0"/>
              <a:t>Nicht vergessen: </a:t>
            </a:r>
            <a:r>
              <a:rPr lang="de-DE" b="1" i="1" kern="0" dirty="0" smtClean="0"/>
              <a:t>“Immer wachsam sein!”</a:t>
            </a:r>
          </a:p>
          <a:p>
            <a:pPr marL="487362" lvl="2" indent="0">
              <a:lnSpc>
                <a:spcPct val="150000"/>
              </a:lnSpc>
              <a:spcBef>
                <a:spcPts val="200"/>
              </a:spcBef>
              <a:spcAft>
                <a:spcPts val="400"/>
              </a:spcAft>
              <a:buNone/>
            </a:pPr>
            <a:endParaRPr lang="de-DE" sz="1800" i="1" kern="0" dirty="0" smtClean="0"/>
          </a:p>
          <a:p>
            <a:pPr lvl="2">
              <a:lnSpc>
                <a:spcPct val="150000"/>
              </a:lnSpc>
              <a:spcBef>
                <a:spcPts val="200"/>
              </a:spcBef>
              <a:spcAft>
                <a:spcPts val="400"/>
              </a:spcAft>
            </a:pPr>
            <a:endParaRPr lang="de-DE" sz="1800" i="1" kern="0" dirty="0" smtClean="0"/>
          </a:p>
          <a:p>
            <a:pPr lvl="2">
              <a:lnSpc>
                <a:spcPct val="150000"/>
              </a:lnSpc>
              <a:spcBef>
                <a:spcPts val="200"/>
              </a:spcBef>
              <a:spcAft>
                <a:spcPts val="400"/>
              </a:spcAft>
            </a:pPr>
            <a:endParaRPr lang="de-DE" sz="1800" kern="0" dirty="0" smtClean="0"/>
          </a:p>
          <a:p>
            <a:pPr lvl="2">
              <a:lnSpc>
                <a:spcPct val="150000"/>
              </a:lnSpc>
              <a:spcBef>
                <a:spcPts val="200"/>
              </a:spcBef>
              <a:spcAft>
                <a:spcPts val="400"/>
              </a:spcAft>
            </a:pPr>
            <a:endParaRPr lang="de-DE" b="1" kern="0" dirty="0" smtClean="0"/>
          </a:p>
        </p:txBody>
      </p:sp>
      <p:sp>
        <p:nvSpPr>
          <p:cNvPr id="4" name="Slide Number Placeholder 5"/>
          <p:cNvSpPr txBox="1">
            <a:spLocks/>
          </p:cNvSpPr>
          <p:nvPr/>
        </p:nvSpPr>
        <p:spPr>
          <a:xfrm>
            <a:off x="6553200" y="634788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B9F730C-54A6-3D49-A613-5BD11752ED87}" type="slidenum">
              <a:rPr kumimoji="0" lang="en-US" sz="1200" b="0" i="0" u="none" strike="noStrike" kern="1200" cap="none" spc="0" normalizeH="0" baseline="0" noProof="0" smtClean="0">
                <a:ln>
                  <a:noFill/>
                </a:ln>
                <a:solidFill>
                  <a:schemeClr val="tx1">
                    <a:tint val="75000"/>
                  </a:scheme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chemeClr val="tx1">
                  <a:tint val="75000"/>
                </a:schemeClr>
              </a:solidFill>
              <a:effectLst/>
              <a:uLnTx/>
              <a:uFillTx/>
              <a:latin typeface="Arial" charset="0"/>
              <a:ea typeface="+mn-ea"/>
              <a:cs typeface="Arial" charset="0"/>
            </a:endParaRPr>
          </a:p>
        </p:txBody>
      </p:sp>
      <p:pic>
        <p:nvPicPr>
          <p:cNvPr id="6"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430963"/>
            <a:ext cx="10969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2"/>
          <p:cNvSpPr>
            <a:spLocks noGrp="1"/>
          </p:cNvSpPr>
          <p:nvPr>
            <p:ph type="title" idx="4294967295"/>
          </p:nvPr>
        </p:nvSpPr>
        <p:spPr>
          <a:xfrm>
            <a:off x="381000" y="304800"/>
            <a:ext cx="8316913" cy="917575"/>
          </a:xfrm>
          <a:prstGeom prst="rect">
            <a:avLst/>
          </a:prstGeom>
        </p:spPr>
        <p:txBody>
          <a:bodyPr/>
          <a:lstStyle/>
          <a:p>
            <a:r>
              <a:rPr lang="de-DE" dirty="0" smtClean="0"/>
              <a:t>Grundlegendes zum Thema persönliche Sicherheit</a:t>
            </a:r>
            <a:endParaRPr lang="de-DE" dirty="0"/>
          </a:p>
        </p:txBody>
      </p:sp>
      <p:pic>
        <p:nvPicPr>
          <p:cNvPr id="72706" name="Picture 2" descr="http://teamshare2010/sites/GoalZero%20-%20Live%20It/Shared%20Documents/Core%20Team%20Shared%20Documents/Monthly%20Topics/March%20-%20Personal%20Security/Train%20Station%20Crow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13" y="1447800"/>
            <a:ext cx="2677987" cy="434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594153"/>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LYB_COLOR ">
      <a:dk1>
        <a:srgbClr val="000000"/>
      </a:dk1>
      <a:lt1>
        <a:srgbClr val="FFFFFF"/>
      </a:lt1>
      <a:dk2>
        <a:srgbClr val="000000"/>
      </a:dk2>
      <a:lt2>
        <a:srgbClr val="BAD6EB"/>
      </a:lt2>
      <a:accent1>
        <a:srgbClr val="0096DB"/>
      </a:accent1>
      <a:accent2>
        <a:srgbClr val="002663"/>
      </a:accent2>
      <a:accent3>
        <a:srgbClr val="77B800"/>
      </a:accent3>
      <a:accent4>
        <a:srgbClr val="FF7900"/>
      </a:accent4>
      <a:accent5>
        <a:srgbClr val="FFCB00"/>
      </a:accent5>
      <a:accent6>
        <a:srgbClr val="51626F"/>
      </a:accent6>
      <a:hlink>
        <a:srgbClr val="FF7900"/>
      </a:hlink>
      <a:folHlink>
        <a:srgbClr val="9E0B0F"/>
      </a:folHlink>
    </a:clrScheme>
    <a:fontScheme name="blank">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90000"/>
          </a:lnSpc>
          <a:spcBef>
            <a:spcPct val="0"/>
          </a:spcBef>
          <a:spcAft>
            <a:spcPct val="0"/>
          </a:spcAft>
          <a:buClrTx/>
          <a:buSzTx/>
          <a:buFontTx/>
          <a:buNone/>
          <a:tabLst/>
          <a:defRPr kumimoji="0" sz="2400" b="0" i="0" u="none" strike="noStrike" kern="0" cap="none" spc="0" normalizeH="0" baseline="0" noProof="0" dirty="0" smtClean="0">
            <a:ln>
              <a:noFill/>
            </a:ln>
            <a:solidFill>
              <a:srgbClr val="0492D0"/>
            </a:solidFill>
            <a:effectLst/>
            <a:uLnTx/>
            <a:uFillTx/>
            <a:latin typeface="+mj-lt"/>
            <a:ea typeface="+mj-ea"/>
            <a:cs typeface="+mj-cs"/>
          </a:defRPr>
        </a:defPPr>
      </a:lstStyle>
    </a:txDef>
  </a:objectDefaults>
  <a:extraClrSchemeLst>
    <a:extraClrScheme>
      <a:clrScheme name="blank 1">
        <a:dk1>
          <a:srgbClr val="000000"/>
        </a:dk1>
        <a:lt1>
          <a:srgbClr val="FFFFFF"/>
        </a:lt1>
        <a:dk2>
          <a:srgbClr val="000000"/>
        </a:dk2>
        <a:lt2>
          <a:srgbClr val="A3ACB2"/>
        </a:lt2>
        <a:accent1>
          <a:srgbClr val="009BD5"/>
        </a:accent1>
        <a:accent2>
          <a:srgbClr val="66757E"/>
        </a:accent2>
        <a:accent3>
          <a:srgbClr val="FFFFFF"/>
        </a:accent3>
        <a:accent4>
          <a:srgbClr val="000000"/>
        </a:accent4>
        <a:accent5>
          <a:srgbClr val="AACBE7"/>
        </a:accent5>
        <a:accent6>
          <a:srgbClr val="5C6972"/>
        </a:accent6>
        <a:hlink>
          <a:srgbClr val="F29400"/>
        </a:hlink>
        <a:folHlink>
          <a:srgbClr val="97BE0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CB186B36E6F74B90D3F88CDE17C104" ma:contentTypeVersion="1" ma:contentTypeDescription="Create a new document." ma:contentTypeScope="" ma:versionID="2bda8504e4dcdd47a59c4c9dc64c1e62">
  <xsd:schema xmlns:xsd="http://www.w3.org/2001/XMLSchema" xmlns:xs="http://www.w3.org/2001/XMLSchema" xmlns:p="http://schemas.microsoft.com/office/2006/metadata/properties" xmlns:ns1="http://schemas.microsoft.com/sharepoint/v3" targetNamespace="http://schemas.microsoft.com/office/2006/metadata/properties" ma:root="true" ma:fieldsID="6f9746fe128b0ca74698fd9d7c13d39e"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A7F4FC-97ED-447A-A8B1-4DC4134E6554}"/>
</file>

<file path=customXml/itemProps2.xml><?xml version="1.0" encoding="utf-8"?>
<ds:datastoreItem xmlns:ds="http://schemas.openxmlformats.org/officeDocument/2006/customXml" ds:itemID="{919D9F24-B4F1-46F7-9F30-86E87DA93589}"/>
</file>

<file path=customXml/itemProps3.xml><?xml version="1.0" encoding="utf-8"?>
<ds:datastoreItem xmlns:ds="http://schemas.openxmlformats.org/officeDocument/2006/customXml" ds:itemID="{01E78078-8FC6-46F5-AD79-A7FD6391701B}"/>
</file>

<file path=docProps/app.xml><?xml version="1.0" encoding="utf-8"?>
<Properties xmlns="http://schemas.openxmlformats.org/officeDocument/2006/extended-properties" xmlns:vt="http://schemas.openxmlformats.org/officeDocument/2006/docPropsVTypes">
  <Template/>
  <TotalTime>4</TotalTime>
  <Words>1002</Words>
  <Application>Microsoft Office PowerPoint</Application>
  <PresentationFormat>Bildschirmpräsentation (4:3)</PresentationFormat>
  <Paragraphs>100</Paragraphs>
  <Slides>13</Slides>
  <Notes>1</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13</vt:i4>
      </vt:variant>
    </vt:vector>
  </HeadingPairs>
  <TitlesOfParts>
    <vt:vector size="15" baseType="lpstr">
      <vt:lpstr>blank</vt:lpstr>
      <vt:lpstr>Microsoft PowerPoint 97-2003 Presentation</vt:lpstr>
      <vt:lpstr>Persönliche Sicherheit</vt:lpstr>
      <vt:lpstr>‘Persönliche Sicherheit’ - was ist das?</vt:lpstr>
      <vt:lpstr>Beurteilen und Erkennen Ihrer “Risiken und Gefahren”</vt:lpstr>
      <vt:lpstr>Persönliche Sicherheitsrisiken </vt:lpstr>
      <vt:lpstr>Die “proaktive” Vorgehensweise </vt:lpstr>
      <vt:lpstr>Die “proaktive” Vorgehensweise </vt:lpstr>
      <vt:lpstr>Die “proaktive” Vorgehensweise </vt:lpstr>
      <vt:lpstr>Vorsichtsmaßnahmen in punkto persönliche Sicherheit</vt:lpstr>
      <vt:lpstr>Grundlegendes zum Thema persönliche Sicherheit</vt:lpstr>
      <vt:lpstr>Grundlegendes zum Thema persönliche Sicherheit</vt:lpstr>
      <vt:lpstr>Praktische Umsetzung</vt:lpstr>
      <vt:lpstr>Praktische Umsetzung</vt:lpstr>
      <vt:lpstr>Stellen Sie sich der Herausforderung</vt:lpstr>
    </vt:vector>
  </TitlesOfParts>
  <Company>LyondellBasell Industries</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March - Personal Security - DE</dc:title>
  <dc:creator>jaorjuel</dc:creator>
  <dc:description>updated version, June  2009</dc:description>
  <cp:lastModifiedBy>Hennesen, Heike</cp:lastModifiedBy>
  <cp:revision>332</cp:revision>
  <cp:lastPrinted>2014-01-22T19:49:56Z</cp:lastPrinted>
  <dcterms:created xsi:type="dcterms:W3CDTF">2013-12-19T15:54:48Z</dcterms:created>
  <dcterms:modified xsi:type="dcterms:W3CDTF">2014-02-20T13:00:35Z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0x010100A9CB186B36E6F74B90D3F88CDE17C104</vt:lpwstr>
  </property>
</Properties>
</file>